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9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0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media/image35.jpg" ContentType="image/jpeg"/>
  <Override PartName="/ppt/media/image36.jpg" ContentType="image/jpeg"/>
  <Override PartName="/ppt/media/image52.jpg" ContentType="image/jpeg"/>
  <Override PartName="/ppt/media/image53.jpg" ContentType="image/jpeg"/>
  <Override PartName="/ppt/media/image54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79" r:id="rId3"/>
    <p:sldMasterId id="2147483691" r:id="rId4"/>
    <p:sldMasterId id="2147483704" r:id="rId5"/>
    <p:sldMasterId id="2147483718" r:id="rId6"/>
    <p:sldMasterId id="2147483737" r:id="rId7"/>
    <p:sldMasterId id="2147483757" r:id="rId8"/>
    <p:sldMasterId id="2147483769" r:id="rId9"/>
    <p:sldMasterId id="2147483781" r:id="rId10"/>
    <p:sldMasterId id="2147483795" r:id="rId11"/>
  </p:sldMasterIdLst>
  <p:notesMasterIdLst>
    <p:notesMasterId r:id="rId33"/>
  </p:notesMasterIdLst>
  <p:sldIdLst>
    <p:sldId id="256" r:id="rId12"/>
    <p:sldId id="1237" r:id="rId13"/>
    <p:sldId id="380" r:id="rId14"/>
    <p:sldId id="483" r:id="rId15"/>
    <p:sldId id="1365" r:id="rId16"/>
    <p:sldId id="1401" r:id="rId17"/>
    <p:sldId id="1384" r:id="rId18"/>
    <p:sldId id="1285" r:id="rId19"/>
    <p:sldId id="1282" r:id="rId20"/>
    <p:sldId id="1213" r:id="rId21"/>
    <p:sldId id="1372" r:id="rId22"/>
    <p:sldId id="260" r:id="rId23"/>
    <p:sldId id="1398" r:id="rId24"/>
    <p:sldId id="298" r:id="rId25"/>
    <p:sldId id="257" r:id="rId26"/>
    <p:sldId id="258" r:id="rId27"/>
    <p:sldId id="1350" r:id="rId28"/>
    <p:sldId id="1445" r:id="rId29"/>
    <p:sldId id="314" r:id="rId30"/>
    <p:sldId id="1415" r:id="rId31"/>
    <p:sldId id="1446" r:id="rId32"/>
  </p:sldIdLst>
  <p:sldSz cx="9144000" cy="6858000" type="screen4x3"/>
  <p:notesSz cx="9144000" cy="6858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777263-EF32-4C92-BA71-138EBAB35CB8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8CC761-D875-4357-8261-169F13CDD79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8236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C9855B-8E47-4D58-9235-E42D93B4A45C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922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rgbClr val="BEBEBE"/>
                </a:solidFill>
                <a:latin typeface="굴림"/>
                <a:cs typeface="굴림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‹#›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E61BA0E-D380-4771-96B7-1F778A886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79968B-B7FE-41BB-BE2E-EDAB8AE12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B4C2110-BA93-4AC3-B5C8-CC031653C2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860B24A-4607-4C6D-87B0-DF564B5383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23F77A19-5DD3-44D4-920A-DE10D3495B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A8EFCDCC-C578-477D-8570-00F931738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F971A-B46D-4E8F-9718-A25BCAE8E1D5}" type="datetimeFigureOut">
              <a:rPr lang="ko-KR" altLang="en-US" smtClean="0"/>
              <a:pPr/>
              <a:t>2022-09-12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F06E48AB-3BD5-4B4B-8993-A87988F41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122E90BD-F757-4120-A349-DA2FB7186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3651E-B438-4D95-A7A1-4D57F490A19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245831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689E-751D-420E-AC49-3DD5E9B0AAF0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28B5-20D8-44B2-86C1-4135EECC91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0178388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689E-751D-420E-AC49-3DD5E9B0AAF0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28B5-20D8-44B2-86C1-4135EECC91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102893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87B0A-CC81-47C3-8144-526573814A2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5F773-84BA-462F-AD7D-435C4768EC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795465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87B0A-CC81-47C3-8144-526573814A2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5F773-84BA-462F-AD7D-435C4768EC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28689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87B0A-CC81-47C3-8144-526573814A2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5F773-84BA-462F-AD7D-435C4768EC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5256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87B0A-CC81-47C3-8144-526573814A2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5F773-84BA-462F-AD7D-435C4768EC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384331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87B0A-CC81-47C3-8144-526573814A2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5F773-84BA-462F-AD7D-435C4768EC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00997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87B0A-CC81-47C3-8144-526573814A2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5F773-84BA-462F-AD7D-435C4768EC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072000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87B0A-CC81-47C3-8144-526573814A2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5F773-84BA-462F-AD7D-435C4768EC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88751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87B0A-CC81-47C3-8144-526573814A2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5F773-84BA-462F-AD7D-435C4768EC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9384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24FC618-3FE7-4194-8B47-7CB38498B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8DF84A05-B5C5-49A6-B947-101FC7116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F971A-B46D-4E8F-9718-A25BCAE8E1D5}" type="datetimeFigureOut">
              <a:rPr lang="ko-KR" altLang="en-US" smtClean="0"/>
              <a:pPr/>
              <a:t>2022-09-12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E009EB9B-95C6-4B2A-B239-B36A54700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0B9B230-68CD-4AF0-9C80-0F6A11F29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3651E-B438-4D95-A7A1-4D57F490A19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700413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87B0A-CC81-47C3-8144-526573814A2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5F773-84BA-462F-AD7D-435C4768EC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606067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87B0A-CC81-47C3-8144-526573814A2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5F773-84BA-462F-AD7D-435C4768EC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637094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87B0A-CC81-47C3-8144-526573814A2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A5F773-84BA-462F-AD7D-435C4768EC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765511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D40708A-5F1D-4785-80E2-855C15233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91221855-E1D2-4828-A644-10A820C95B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2B428E9-C02E-41F6-9DC7-BA0A1C650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BCB4624-56A5-4B16-8121-FF2B71B79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82E20AB-07D8-44F7-BF77-4EFA02582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107041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793C8C5-AD6A-44B2-82AF-7F4DF0C0E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B550002-B08E-4929-A655-9D2496847B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79AFA99-8D38-4A0F-A63D-334DBDB7E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F94D449-AC12-47DE-9449-1DFABBF74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7D3D341-993D-4171-8E08-6DB55370C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560462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EE6BBB0-EAD3-4D12-95A8-5A1506BC9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0CB157B-88DD-45F4-ADFA-DAF4691A6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4B6FE91-DBA9-442F-9270-33E8D5300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7D2A9B-6A8C-47BC-A360-6436A4403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8F1D3E5-165B-48E2-9B46-D4A008CEE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970469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E265A3E-036B-46F6-AF32-CB868B553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6F53BB0-9C1E-46E4-890C-A245E98E3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87CE9E3-3896-4829-A6EC-B29073800E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DCA47F9-423C-45B9-B4B6-2A37DE984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DB775E5-A7FC-419B-8160-D34CF6A83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78D7E66-8639-4422-9DFE-E70CEFAB2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992439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816A63E-9247-499A-AA22-875BAD20F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43B538E-3557-48C4-9268-1519DAB306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D07F0CE-4785-4632-A1B6-7CD2A9E051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1E2B6EC5-7362-4D60-A334-742F83AB87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4CB31C98-2D74-4EC0-993C-9A788FA671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03E3FC4F-D694-492F-9902-767A74DCC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4FA4A1C1-102C-4462-9280-B655648EB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0FE63E49-7411-4E85-A71E-CAB421DC6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576129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E8B8EDE-6043-4A70-B2D2-F59C3490A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1F8E122-D7CD-4137-B138-C804BEC14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F75DDDD-7928-4750-ABF2-2F6A4DE37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FB835D50-1F42-4723-B6C1-52FB7F68A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6239868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097C8250-304F-463A-AA04-297766042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24F16835-911A-4214-923D-53BA008A9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AC5AE61-4C8E-4FCF-9C82-D2C1AA0EC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3537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D72C3FB5-D170-4EA7-AD4E-29C710120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F971A-B46D-4E8F-9718-A25BCAE8E1D5}" type="datetimeFigureOut">
              <a:rPr lang="ko-KR" altLang="en-US" smtClean="0"/>
              <a:pPr/>
              <a:t>2022-09-12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52F71F50-854F-436F-91F8-5F99507DD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87FDC34-C542-402B-95FE-26067EEAA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3651E-B438-4D95-A7A1-4D57F490A19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117878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77A20C1-04B4-4C71-BD88-E541E72C1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222714B-0E8E-4848-A25A-359B978D8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FB903E8-0A79-4B1B-A2E0-4827C2052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9C3FC93-E61F-4587-83F6-2E2586112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4606896-010E-4C3C-8825-22BFDCE33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29C7F73-A4A7-471A-A9F8-65D95030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8632422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EB95187-BD0E-4EBF-A79C-493E946FF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94C0894E-3AF2-49C1-9A22-515536DA27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53BA150-D888-44BF-AF1E-223C1CDA72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A6E3F8D-F692-45B1-90B7-0D6C5A64A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62DF4BA-47FF-47F1-8039-AEB885862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7ADBC47-60EE-425A-B68C-A69CC89E8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319349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DBDA524-ED30-401D-BD4F-35CEA7D97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8F13DD44-3B6A-442E-ADCE-B1C8F52B71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118AD79-980A-44CE-A81C-562A376A6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E67FFF8-5DE5-455F-A8FD-A19F76151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9FF3F20-704A-418D-B3E3-A38B1BA98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6975234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054814B-22C6-43A7-A991-0983521915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BD3E455C-67D2-4804-81AD-793D70EB8A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2A284A7-4D27-4A96-A2F1-7426AF588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1EE6127-7356-4ACE-9E89-1E4ABBB2E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CD4402B-3FE4-46BF-9544-8E3DF81BC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0413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/>
              <a:t>재단법인 한국정신과학연구소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7C01C-1471-45B6-929F-22E565ED50B9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제목 1"/>
          <p:cNvSpPr txBox="1">
            <a:spLocks/>
          </p:cNvSpPr>
          <p:nvPr userDrawn="1"/>
        </p:nvSpPr>
        <p:spPr>
          <a:xfrm>
            <a:off x="0" y="0"/>
            <a:ext cx="9144000" cy="8091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68580" tIns="34290" rIns="68580" bIns="34290" rtlCol="0" anchor="b" anchorCtr="1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ko-KR" altLang="en-US" sz="2400" dirty="0"/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809150"/>
            <a:ext cx="9144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 userDrawn="1"/>
        </p:nvCxnSpPr>
        <p:spPr>
          <a:xfrm>
            <a:off x="0" y="6356351"/>
            <a:ext cx="9144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제목 9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09150"/>
          </a:xfrm>
        </p:spPr>
        <p:txBody>
          <a:bodyPr anchor="b" anchorCtr="0"/>
          <a:lstStyle>
            <a:lvl1pPr algn="ctr">
              <a:defRPr sz="24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80335054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/>
          <p:cNvCxnSpPr/>
          <p:nvPr userDrawn="1"/>
        </p:nvCxnSpPr>
        <p:spPr>
          <a:xfrm>
            <a:off x="0" y="863600"/>
            <a:ext cx="9144000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직선 연결선 3"/>
          <p:cNvCxnSpPr/>
          <p:nvPr userDrawn="1"/>
        </p:nvCxnSpPr>
        <p:spPr>
          <a:xfrm>
            <a:off x="0" y="638175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 userDrawn="1"/>
        </p:nvCxnSpPr>
        <p:spPr>
          <a:xfrm>
            <a:off x="457200" y="260648"/>
            <a:ext cx="0" cy="2232248"/>
          </a:xfrm>
          <a:prstGeom prst="line">
            <a:avLst/>
          </a:prstGeom>
          <a:ln w="25400"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 userDrawn="1"/>
        </p:nvCxnSpPr>
        <p:spPr>
          <a:xfrm>
            <a:off x="8820150" y="4941890"/>
            <a:ext cx="0" cy="180022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13048" y="332656"/>
            <a:ext cx="3826768" cy="436910"/>
          </a:xfrm>
          <a:ln w="254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>
            <a:lvl1pPr>
              <a:defRPr sz="18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BADDB53-2EA6-4006-9CF5-D5A7589E4D3C}" type="datetime1">
              <a:rPr lang="ko-KR" altLang="en-US" smtClean="0">
                <a:solidFill>
                  <a:prstClr val="black"/>
                </a:solidFill>
              </a:rPr>
              <a:t>2022-09-12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b="1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ko-KR">
                <a:solidFill>
                  <a:prstClr val="black"/>
                </a:solidFill>
              </a:rPr>
              <a:t>PANAXTOS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3734B7C-FA12-456F-955C-5D58AB8440A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43546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1"/>
            <a:ext cx="777240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1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88" b="0" i="0">
                <a:solidFill>
                  <a:srgbClr val="BEBEBE"/>
                </a:solidFill>
                <a:latin typeface="굴림"/>
                <a:cs typeface="굴림"/>
              </a:defRPr>
            </a:lvl1pPr>
          </a:lstStyle>
          <a:p>
            <a:pPr marL="28575">
              <a:lnSpc>
                <a:spcPts val="930"/>
              </a:lnSpc>
            </a:pPr>
            <a:fld id="{81D60167-4931-47E6-BA6A-407CBD079E47}" type="slidenum">
              <a:rPr lang="en-US" altLang="ko-KR" sz="900" smtClean="0">
                <a:solidFill>
                  <a:srgbClr val="888888"/>
                </a:solidFill>
                <a:latin typeface="Calibri"/>
                <a:cs typeface="Calibri"/>
              </a:rPr>
              <a:pPr marL="28575">
                <a:lnSpc>
                  <a:spcPts val="930"/>
                </a:lnSpc>
              </a:pPr>
              <a:t>‹#›</a:t>
            </a:fld>
            <a:endParaRPr lang="ko-KR" altLang="en-US" sz="9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925930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04008" y="1338332"/>
            <a:ext cx="2935985" cy="230832"/>
          </a:xfrm>
        </p:spPr>
        <p:txBody>
          <a:bodyPr lIns="0" tIns="0" rIns="0" bIns="0"/>
          <a:lstStyle>
            <a:lvl1pPr>
              <a:defRPr sz="1500" b="0" i="0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88" b="0" i="0">
                <a:solidFill>
                  <a:srgbClr val="BEBEBE"/>
                </a:solidFill>
                <a:latin typeface="굴림"/>
                <a:cs typeface="굴림"/>
              </a:defRPr>
            </a:lvl1pPr>
          </a:lstStyle>
          <a:p>
            <a:pPr marL="28575">
              <a:lnSpc>
                <a:spcPts val="930"/>
              </a:lnSpc>
            </a:pPr>
            <a:fld id="{81D60167-4931-47E6-BA6A-407CBD079E47}" type="slidenum">
              <a:rPr lang="en-US" altLang="ko-KR" sz="900" smtClean="0">
                <a:solidFill>
                  <a:srgbClr val="888888"/>
                </a:solidFill>
                <a:latin typeface="Calibri"/>
                <a:cs typeface="Calibri"/>
              </a:rPr>
              <a:pPr marL="28575">
                <a:lnSpc>
                  <a:spcPts val="930"/>
                </a:lnSpc>
              </a:pPr>
              <a:t>‹#›</a:t>
            </a:fld>
            <a:endParaRPr lang="ko-KR" altLang="en-US" sz="9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709661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04008" y="1338332"/>
            <a:ext cx="2935985" cy="230832"/>
          </a:xfrm>
        </p:spPr>
        <p:txBody>
          <a:bodyPr lIns="0" tIns="0" rIns="0" bIns="0"/>
          <a:lstStyle>
            <a:lvl1pPr>
              <a:defRPr sz="1500" b="0" i="0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88" b="0" i="0">
                <a:solidFill>
                  <a:srgbClr val="BEBEBE"/>
                </a:solidFill>
                <a:latin typeface="굴림"/>
                <a:cs typeface="굴림"/>
              </a:defRPr>
            </a:lvl1pPr>
          </a:lstStyle>
          <a:p>
            <a:pPr marL="28575">
              <a:lnSpc>
                <a:spcPts val="930"/>
              </a:lnSpc>
            </a:pPr>
            <a:fld id="{81D60167-4931-47E6-BA6A-407CBD079E47}" type="slidenum">
              <a:rPr lang="en-US" altLang="ko-KR" sz="900" smtClean="0">
                <a:solidFill>
                  <a:srgbClr val="888888"/>
                </a:solidFill>
                <a:latin typeface="Calibri"/>
                <a:cs typeface="Calibri"/>
              </a:rPr>
              <a:pPr marL="28575">
                <a:lnSpc>
                  <a:spcPts val="930"/>
                </a:lnSpc>
              </a:pPr>
              <a:t>‹#›</a:t>
            </a:fld>
            <a:endParaRPr lang="ko-KR" altLang="en-US" sz="9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912328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537" y="2919985"/>
            <a:ext cx="9046463" cy="393801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04008" y="1338332"/>
            <a:ext cx="2935985" cy="230832"/>
          </a:xfrm>
        </p:spPr>
        <p:txBody>
          <a:bodyPr lIns="0" tIns="0" rIns="0" bIns="0"/>
          <a:lstStyle>
            <a:lvl1pPr>
              <a:defRPr sz="1500" b="0" i="0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88" b="0" i="0">
                <a:solidFill>
                  <a:srgbClr val="BEBEBE"/>
                </a:solidFill>
                <a:latin typeface="굴림"/>
                <a:cs typeface="굴림"/>
              </a:defRPr>
            </a:lvl1pPr>
          </a:lstStyle>
          <a:p>
            <a:pPr marL="28575">
              <a:lnSpc>
                <a:spcPts val="930"/>
              </a:lnSpc>
            </a:pPr>
            <a:fld id="{81D60167-4931-47E6-BA6A-407CBD079E47}" type="slidenum">
              <a:rPr lang="en-US" altLang="ko-KR" sz="900" smtClean="0">
                <a:solidFill>
                  <a:srgbClr val="888888"/>
                </a:solidFill>
                <a:latin typeface="Calibri"/>
                <a:cs typeface="Calibri"/>
              </a:rPr>
              <a:pPr marL="28575">
                <a:lnSpc>
                  <a:spcPts val="930"/>
                </a:lnSpc>
              </a:pPr>
              <a:t>‹#›</a:t>
            </a:fld>
            <a:endParaRPr lang="ko-KR" altLang="en-US" sz="9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7042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87FDFB0-D8E2-4610-8F04-205A85182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AF26C00-962A-4697-A1EB-06AA3BA3B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9BB27D5-AD25-4702-B0D9-5781060692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8FA84B1-6C37-4649-9A59-8EEDF5CB7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F971A-B46D-4E8F-9718-A25BCAE8E1D5}" type="datetimeFigureOut">
              <a:rPr lang="ko-KR" altLang="en-US" smtClean="0"/>
              <a:pPr/>
              <a:t>2022-09-12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DCC62E2-1F96-440F-9D4C-503710305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CF9E13C0-BC84-4ECA-8F33-A7B073C18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3651E-B438-4D95-A7A1-4D57F490A19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94602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88" b="0" i="0">
                <a:solidFill>
                  <a:srgbClr val="BEBEBE"/>
                </a:solidFill>
                <a:latin typeface="굴림"/>
                <a:cs typeface="굴림"/>
              </a:defRPr>
            </a:lvl1pPr>
          </a:lstStyle>
          <a:p>
            <a:pPr marL="28575">
              <a:lnSpc>
                <a:spcPts val="930"/>
              </a:lnSpc>
            </a:pPr>
            <a:fld id="{81D60167-4931-47E6-BA6A-407CBD079E47}" type="slidenum">
              <a:rPr lang="en-US" altLang="ko-KR" sz="900" smtClean="0">
                <a:solidFill>
                  <a:srgbClr val="888888"/>
                </a:solidFill>
                <a:latin typeface="Calibri"/>
                <a:cs typeface="Calibri"/>
              </a:rPr>
              <a:pPr marL="28575">
                <a:lnSpc>
                  <a:spcPts val="930"/>
                </a:lnSpc>
              </a:pPr>
              <a:t>‹#›</a:t>
            </a:fld>
            <a:endParaRPr lang="ko-KR" altLang="en-US" sz="9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0639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0C452C1-21BF-4FD0-BAF0-23EC65D2C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E28265DE-1E9D-41F5-82C1-D1665A709A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4D82F54-A756-4858-96F4-A688ACC1C6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895D5DF-C7C3-4BB5-8914-692CB073E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F971A-B46D-4E8F-9718-A25BCAE8E1D5}" type="datetimeFigureOut">
              <a:rPr lang="ko-KR" altLang="en-US" smtClean="0"/>
              <a:pPr/>
              <a:t>2022-09-12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49E3909-981A-453F-A70E-32DFC0A3F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38C1096-C493-4761-A07F-FBB611EEF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3651E-B438-4D95-A7A1-4D57F490A19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94814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1AEF177-0A5B-4658-A935-264E13D6A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7DF95263-2494-43FB-AE2C-61C94030BA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6FE43BE-153A-45D7-94C4-9EEA110C6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F971A-B46D-4E8F-9718-A25BCAE8E1D5}" type="datetimeFigureOut">
              <a:rPr lang="ko-KR" altLang="en-US" smtClean="0"/>
              <a:pPr/>
              <a:t>2022-09-12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872BC73-35B1-438F-BAD6-494DA2C0F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05BBBBB-D238-4BFD-B2EA-6D17319E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3651E-B438-4D95-A7A1-4D57F490A19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562915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7BC6160A-7258-4982-86F8-EDE6D6AD28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1733318-6049-4C87-B956-7A83F5C8A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64404BC-F8AD-47AC-8DBC-6D2B65393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F971A-B46D-4E8F-9718-A25BCAE8E1D5}" type="datetimeFigureOut">
              <a:rPr lang="ko-KR" altLang="en-US" smtClean="0"/>
              <a:pPr/>
              <a:t>2022-09-12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41C895E-E5BA-404C-AF99-48ED38379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888D03E-FC1A-4D17-BC78-C3A90B292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3651E-B438-4D95-A7A1-4D57F490A19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0405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419100"/>
            <a:ext cx="8229600" cy="706438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표 개체 틀 2"/>
          <p:cNvSpPr>
            <a:spLocks noGrp="1"/>
          </p:cNvSpPr>
          <p:nvPr>
            <p:ph type="tbl" idx="1"/>
          </p:nvPr>
        </p:nvSpPr>
        <p:spPr>
          <a:xfrm>
            <a:off x="457200" y="1341440"/>
            <a:ext cx="8229600" cy="4967287"/>
          </a:xfrm>
        </p:spPr>
        <p:txBody>
          <a:bodyPr rtlCol="0">
            <a:normAutofit/>
          </a:bodyPr>
          <a:lstStyle/>
          <a:p>
            <a:pPr lvl="0"/>
            <a:endParaRPr lang="ko-KR" alt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2E6212-28A8-4388-91F8-A4F963505DC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15703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5DCC8A3-409D-44A0-B6CA-1B6FC3A043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CB806F6D-7CA2-42D6-B013-9552453AE6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A8C1688-EC4E-4DCD-876B-1F76E952A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B4EF3-C760-40CD-9115-0D6A59DF1252}" type="datetime1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45DCBE1-4328-4FD4-87C8-FF79821B4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AF0F5C4-CAE7-4D76-AEA1-48C5689ED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B9BB2-5542-4BDC-99B0-200149DF6CE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16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13DA08F-8CD6-439A-BD3F-E67D6EC0E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874148D-849D-4C16-8790-8461D7E56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02B203F-FB85-4729-8245-5B5AC679A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FC873-6508-44D1-A32C-7B869128E3D0}" type="datetime1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D87F745-47EC-43C4-8FCB-53C535296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3FE70-1574-475B-8A4C-1349CB456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B9BB2-5542-4BDC-99B0-200149DF6CE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1152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rgbClr val="BEBEBE"/>
                </a:solidFill>
                <a:latin typeface="굴림"/>
                <a:cs typeface="굴림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‹#›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FC285F6-4477-40A6-87F9-B20E67C79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1B8A6A3-F182-439D-93C1-591C64D7B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CA63583-9287-4CAE-9AC4-4BF950351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DC761-E0CC-42DB-B36E-76D44C15FB33}" type="datetime1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54A568F-5D0F-4A9F-8122-AAB663D40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ED55650-B8D3-47F7-916F-EE9E10CA6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B9BB2-5542-4BDC-99B0-200149DF6CE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0996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B4D67B3-073B-422A-A773-39F120E25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0282005-E601-45AE-899A-39C1C50531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91B9B94-E549-4480-A4B5-AADE18726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C2844A1-681C-4E2D-A967-AD6CF9A3E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E00A-4E3A-4305-932E-DEE0D2C826FE}" type="datetime1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4AA4C99-67FC-4660-9B34-6881E8E9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8AFD886-B635-42EF-8C0D-3C57B1A6B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B9BB2-5542-4BDC-99B0-200149DF6CE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342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9229F86-0D2B-4CAA-B5CE-FF5851262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0CDFF11-D354-4674-81B2-C8ED51353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B632C7F-67C2-4475-9E0E-9A8AE885F7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E43ADA43-3786-4368-B9C2-8A2C7C0D7F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8526ADC-9C14-478B-B48F-592A093076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0C7695A6-1395-403C-B15E-7AAB0CCCA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85624-3830-4A08-B2A4-5A4719B6E36B}" type="datetime1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17D856B9-CE5B-4DFB-AF23-0D1D9EA1E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DC49B846-A800-403E-A492-1C9F61E10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B9BB2-5542-4BDC-99B0-200149DF6CE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59804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3401599-24D8-4A03-A56D-037C2A836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E378D59-F2CC-4BBF-9490-8F82114A2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6F57F-273D-4F7F-B696-F0F1ED521F73}" type="datetime1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8591407-6F79-47E8-857F-6B14C87CC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66BD7456-E386-488C-A1CC-506ECD225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B9BB2-5542-4BDC-99B0-200149DF6CE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1361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533A0DF-0795-489B-B74E-44F2D26BD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5F24-3BCF-4F45-9E89-2D121590D74B}" type="datetime1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89C4817E-E4A8-4435-8D7B-A80A61CEA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442AD20-4A46-4A86-95AE-6E206AB51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B9BB2-5542-4BDC-99B0-200149DF6CE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95692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20E0650-E533-49AD-8504-01CBB0222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1FD9EBD-3828-482C-A6EC-ACD527930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983851E-504A-4239-9370-A651B7218D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89479B9-35F8-4BB3-A379-3C33EAD9B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9C97-9119-4CBC-81F1-BA59590124A2}" type="datetime1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4FB2389-4485-48FC-9EEE-E404D65F7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B542741-086F-4D80-8F8D-99AE2D40D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B9BB2-5542-4BDC-99B0-200149DF6CE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902407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A9CA137-1AE4-48F7-A630-B581E75B5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8122BFAC-0E64-4D91-9FF7-E46C29FEB3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7B481C5-8AF3-40A1-B3BD-1F49C88A3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FC37287-98BE-4F35-A237-D81451389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AD45-5001-4ADF-8666-CF5DDA22F05A}" type="datetime1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A8B121F-EFAC-42EF-8E45-47642353E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B9FA36-6C5E-4957-8C9E-FCA585D74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B9BB2-5542-4BDC-99B0-200149DF6CE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60271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B2B0EA-38FC-4A36-9B8F-92FADB35D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7F2AAABE-89F7-4E16-9815-EDBF524929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E69B135-608B-408C-AC0C-6B6AC56D8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A5BA5-D0B8-40BD-B8CC-AC253886DB7E}" type="datetime1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8C05031-7F5D-415C-9B06-1D6204D40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A11CBD9-DE41-4C1C-B194-C53532EDB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B9BB2-5542-4BDC-99B0-200149DF6CE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38888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8C552776-67CE-486F-926C-CD8C3729E2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798D6FF2-7226-49B9-822F-449D2152B0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7733341-A6EE-4A5A-A0CE-631208E1F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6560-739C-44E7-BE97-FDF9A156EC36}" type="datetime1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C62F347-0E00-4890-9677-1B55197F7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4CC042B-B263-499C-BC79-D14599B64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B9BB2-5542-4BDC-99B0-200149DF6CE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81713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D40708A-5F1D-4785-80E2-855C15233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91221855-E1D2-4828-A644-10A820C95B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2B428E9-C02E-41F6-9DC7-BA0A1C650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BCB4624-56A5-4B16-8121-FF2B71B79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82E20AB-07D8-44F7-BF77-4EFA02582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4841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rgbClr val="BEBEBE"/>
                </a:solidFill>
                <a:latin typeface="굴림"/>
                <a:cs typeface="굴림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‹#›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793C8C5-AD6A-44B2-82AF-7F4DF0C0E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B550002-B08E-4929-A655-9D2496847B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79AFA99-8D38-4A0F-A63D-334DBDB7E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F94D449-AC12-47DE-9449-1DFABBF74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7D3D341-993D-4171-8E08-6DB55370C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72815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EE6BBB0-EAD3-4D12-95A8-5A1506BC9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0CB157B-88DD-45F4-ADFA-DAF4691A6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4B6FE91-DBA9-442F-9270-33E8D5300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7D2A9B-6A8C-47BC-A360-6436A4403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8F1D3E5-165B-48E2-9B46-D4A008CEE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95938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E265A3E-036B-46F6-AF32-CB868B553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6F53BB0-9C1E-46E4-890C-A245E98E3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87CE9E3-3896-4829-A6EC-B29073800E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DCA47F9-423C-45B9-B4B6-2A37DE984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DB775E5-A7FC-419B-8160-D34CF6A83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78D7E66-8639-4422-9DFE-E70CEFAB2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90152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816A63E-9247-499A-AA22-875BAD20F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43B538E-3557-48C4-9268-1519DAB306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D07F0CE-4785-4632-A1B6-7CD2A9E051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1E2B6EC5-7362-4D60-A334-742F83AB87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4CB31C98-2D74-4EC0-993C-9A788FA671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03E3FC4F-D694-492F-9902-767A74DCC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4FA4A1C1-102C-4462-9280-B655648EB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0FE63E49-7411-4E85-A71E-CAB421DC6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45782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E8B8EDE-6043-4A70-B2D2-F59C3490A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1F8E122-D7CD-4137-B138-C804BEC14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F75DDDD-7928-4750-ABF2-2F6A4DE37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FB835D50-1F42-4723-B6C1-52FB7F68A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49143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097C8250-304F-463A-AA04-297766042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24F16835-911A-4214-923D-53BA008A9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AC5AE61-4C8E-4FCF-9C82-D2C1AA0EC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79432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77A20C1-04B4-4C71-BD88-E541E72C1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222714B-0E8E-4848-A25A-359B978D8F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FB903E8-0A79-4B1B-A2E0-4827C2052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9C3FC93-E61F-4587-83F6-2E2586112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4606896-010E-4C3C-8825-22BFDCE33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29C7F73-A4A7-471A-A9F8-65D950307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10028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EB95187-BD0E-4EBF-A79C-493E946FF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94C0894E-3AF2-49C1-9A22-515536DA27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53BA150-D888-44BF-AF1E-223C1CDA72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A6E3F8D-F692-45B1-90B7-0D6C5A64A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62DF4BA-47FF-47F1-8039-AEB885862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7ADBC47-60EE-425A-B68C-A69CC89E8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1712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DBDA524-ED30-401D-BD4F-35CEA7D97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8F13DD44-3B6A-442E-ADCE-B1C8F52B71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118AD79-980A-44CE-A81C-562A376A6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E67FFF8-5DE5-455F-A8FD-A19F76151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9FF3F20-704A-418D-B3E3-A38B1BA98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39471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054814B-22C6-43A7-A991-0983521915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BD3E455C-67D2-4804-81AD-793D70EB8A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2A284A7-4D27-4A96-A2F1-7426AF588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1EE6127-7356-4ACE-9E89-1E4ABBB2E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CD4402B-3FE4-46BF-9544-8E3DF81BC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3145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536" y="2919983"/>
            <a:ext cx="9046463" cy="393801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rgbClr val="BEBEBE"/>
                </a:solidFill>
                <a:latin typeface="굴림"/>
                <a:cs typeface="굴림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‹#›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/>
          <p:cNvCxnSpPr/>
          <p:nvPr userDrawn="1"/>
        </p:nvCxnSpPr>
        <p:spPr>
          <a:xfrm>
            <a:off x="0" y="863600"/>
            <a:ext cx="9144000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직선 연결선 3"/>
          <p:cNvCxnSpPr/>
          <p:nvPr userDrawn="1"/>
        </p:nvCxnSpPr>
        <p:spPr>
          <a:xfrm>
            <a:off x="0" y="638175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 userDrawn="1"/>
        </p:nvCxnSpPr>
        <p:spPr>
          <a:xfrm>
            <a:off x="457200" y="260648"/>
            <a:ext cx="0" cy="2232248"/>
          </a:xfrm>
          <a:prstGeom prst="line">
            <a:avLst/>
          </a:prstGeom>
          <a:ln w="25400"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 userDrawn="1"/>
        </p:nvCxnSpPr>
        <p:spPr>
          <a:xfrm>
            <a:off x="8820150" y="4941890"/>
            <a:ext cx="0" cy="180022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13048" y="332656"/>
            <a:ext cx="3826768" cy="436910"/>
          </a:xfrm>
          <a:ln w="254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>
            <a:lvl1pPr>
              <a:defRPr sz="18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BADDB53-2EA6-4006-9CF5-D5A7589E4D3C}" type="datetime1">
              <a:rPr lang="ko-KR" altLang="en-US" smtClean="0">
                <a:solidFill>
                  <a:prstClr val="black"/>
                </a:solidFill>
              </a:rPr>
              <a:t>2022-09-12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b="1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ko-KR">
                <a:solidFill>
                  <a:prstClr val="black"/>
                </a:solidFill>
              </a:rPr>
              <a:t>PANAXTOS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3734B7C-FA12-456F-955C-5D58AB8440A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22875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E9E5B-B35B-497B-AB81-A50AD605D519}" type="datetime1">
              <a:rPr lang="ko-KR" altLang="en-US" smtClean="0"/>
              <a:pPr/>
              <a:t>2022-09-12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/>
              <a:t>재단법인 한국정신과학연구소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7C01C-1471-45B6-929F-22E565ED50B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00270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/>
              <a:t>재단법인 한국정신과학연구소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7C01C-1471-45B6-929F-22E565ED50B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제목 1"/>
          <p:cNvSpPr txBox="1">
            <a:spLocks/>
          </p:cNvSpPr>
          <p:nvPr userDrawn="1"/>
        </p:nvSpPr>
        <p:spPr>
          <a:xfrm>
            <a:off x="0" y="0"/>
            <a:ext cx="9144000" cy="8091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68580" tIns="34290" rIns="68580" bIns="34290" rtlCol="0" anchor="b" anchorCtr="1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ko-KR" altLang="en-US" sz="2400" dirty="0"/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809150"/>
            <a:ext cx="9144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 userDrawn="1"/>
        </p:nvCxnSpPr>
        <p:spPr>
          <a:xfrm>
            <a:off x="0" y="6356351"/>
            <a:ext cx="9144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제목 9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09150"/>
          </a:xfrm>
        </p:spPr>
        <p:txBody>
          <a:bodyPr anchor="b" anchorCtr="0"/>
          <a:lstStyle>
            <a:lvl1pPr algn="ctr">
              <a:defRPr sz="24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0535733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E7C50-8103-4738-B61D-DB47C6C3F824}" type="datetime1">
              <a:rPr lang="ko-KR" altLang="en-US" smtClean="0"/>
              <a:pPr/>
              <a:t>2022-09-12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/>
              <a:t>재단법인 한국정신과학연구소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7C01C-1471-45B6-929F-22E565ED50B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30989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833D14-9757-4B9F-90F6-5EEDF745572D}" type="datetime1">
              <a:rPr lang="ko-KR" altLang="en-US" smtClean="0"/>
              <a:pPr/>
              <a:t>2022-09-12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/>
              <a:t>재단법인 한국정신과학연구소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7C01C-1471-45B6-929F-22E565ED50B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2996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6A097-1B48-48F6-AAD4-6789A2B9D3E5}" type="datetime1">
              <a:rPr lang="ko-KR" altLang="en-US" smtClean="0"/>
              <a:pPr/>
              <a:t>2022-09-12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/>
              <a:t>재단법인 한국정신과학연구소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7C01C-1471-45B6-929F-22E565ED50B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68498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43C34-E78E-429F-B212-43222707A6D2}" type="datetime1">
              <a:rPr lang="ko-KR" altLang="en-US" smtClean="0"/>
              <a:pPr/>
              <a:t>2022-09-12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/>
              <a:t>재단법인 한국정신과학연구소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7C01C-1471-45B6-929F-22E565ED50B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88761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312BF8-3084-4197-A23A-F293E1891AF9}" type="datetime1">
              <a:rPr lang="ko-KR" altLang="en-US" smtClean="0"/>
              <a:pPr/>
              <a:t>2022-09-12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/>
              <a:t>재단법인 한국정신과학연구소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7C01C-1471-45B6-929F-22E565ED50B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15526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28F06-EA21-4DCD-8E2D-57ED743DE4CE}" type="datetime1">
              <a:rPr lang="ko-KR" altLang="en-US" smtClean="0"/>
              <a:pPr/>
              <a:t>2022-09-12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/>
              <a:t>재단법인 한국정신과학연구소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7C01C-1471-45B6-929F-22E565ED50B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31716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92101-F6E3-4F5B-B19F-759DB5B8BAC9}" type="datetime1">
              <a:rPr lang="ko-KR" altLang="en-US" smtClean="0"/>
              <a:pPr/>
              <a:t>2022-09-12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/>
              <a:t>재단법인 한국정신과학연구소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7C01C-1471-45B6-929F-22E565ED50B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5400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rgbClr val="BEBEBE"/>
                </a:solidFill>
                <a:latin typeface="굴림"/>
                <a:cs typeface="굴림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‹#›</a:t>
            </a:fld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E90B3-AA8B-49AC-999E-D5EA93D5B572}" type="datetime1">
              <a:rPr lang="ko-KR" altLang="en-US" smtClean="0"/>
              <a:pPr/>
              <a:t>2022-09-12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/>
              <a:t>재단법인 한국정신과학연구소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7C01C-1471-45B6-929F-22E565ED50B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43504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8BE52-65A5-43ED-9A53-C4B0A51A74DA}" type="datetime1">
              <a:rPr lang="ko-KR" altLang="en-US" smtClean="0"/>
              <a:pPr/>
              <a:t>2022-09-12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/>
              <a:t>재단법인 한국정신과학연구소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7C01C-1471-45B6-929F-22E565ED50B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43396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9EFC-109E-459A-B1AF-39D90CCE89DF}" type="datetime1">
              <a:rPr lang="ko-KR" altLang="en-US" smtClean="0"/>
              <a:pPr/>
              <a:t>2022-09-12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/>
              <a:t>재단법인 한국정신과학연구소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7C01C-1471-45B6-929F-22E565ED50B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26664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6D806-CE68-4A86-B483-5D0715F9F067}" type="datetimeFigureOut">
              <a:rPr lang="ko-KR" altLang="en-US" smtClean="0"/>
              <a:pPr/>
              <a:t>2022-09-12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890A0-DF92-4A4E-8822-9FB6CDCDF2C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28608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6" y="1447801"/>
            <a:ext cx="6619244" cy="3329581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6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89511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658073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2861734"/>
            <a:ext cx="6619243" cy="1915647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4777381"/>
            <a:ext cx="6619244" cy="860400"/>
          </a:xfrm>
        </p:spPr>
        <p:txBody>
          <a:bodyPr anchor="t"/>
          <a:lstStyle>
            <a:lvl1pPr marL="0" indent="0" algn="l">
              <a:buNone/>
              <a:defRPr sz="15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99047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2060576"/>
            <a:ext cx="3297254" cy="4195763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0" y="2056093"/>
            <a:ext cx="3297256" cy="4200245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75680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905000"/>
            <a:ext cx="329725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2514600"/>
            <a:ext cx="3297254" cy="3741738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2" y="1905000"/>
            <a:ext cx="329725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2" y="2514600"/>
            <a:ext cx="3297254" cy="3741738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95493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4060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ABBBD6B-2096-408D-B8FB-BECA836686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D469FB93-0172-43AA-A69B-03D3EEC05B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27E08F9-9F03-4853-B84A-EC832B91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F971A-B46D-4E8F-9718-A25BCAE8E1D5}" type="datetimeFigureOut">
              <a:rPr lang="ko-KR" altLang="en-US" smtClean="0"/>
              <a:pPr/>
              <a:t>2022-09-12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2440559-0F11-4EC2-BFAD-ECD253BFD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9EBDEC9-C574-4D52-A54A-660D02DB4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3651E-B438-4D95-A7A1-4D57F490A19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62746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59363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1447800"/>
            <a:ext cx="2550798" cy="1447800"/>
          </a:xfrm>
        </p:spPr>
        <p:txBody>
          <a:bodyPr anchor="b"/>
          <a:lstStyle>
            <a:lvl1pPr algn="l">
              <a:defRPr sz="18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447800"/>
            <a:ext cx="3896998" cy="45720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5" y="3129281"/>
            <a:ext cx="2550797" cy="289559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03084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0" y="1854192"/>
            <a:ext cx="3819680" cy="1574808"/>
          </a:xfrm>
        </p:spPr>
        <p:txBody>
          <a:bodyPr anchor="b">
            <a:normAutofit/>
          </a:bodyPr>
          <a:lstStyle>
            <a:lvl1pPr algn="l">
              <a:defRPr sz="27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1143000"/>
            <a:ext cx="24003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657600"/>
            <a:ext cx="3813734" cy="1371600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69939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4800587"/>
            <a:ext cx="6619243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6" y="685800"/>
            <a:ext cx="6619244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5367325"/>
            <a:ext cx="6619242" cy="493712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59696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1447800"/>
            <a:ext cx="6619244" cy="1981200"/>
          </a:xfrm>
        </p:spPr>
        <p:txBody>
          <a:bodyPr/>
          <a:lstStyle>
            <a:lvl1pPr>
              <a:defRPr sz="36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657600"/>
            <a:ext cx="6619244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4852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447800"/>
            <a:ext cx="5999486" cy="2323374"/>
          </a:xfrm>
        </p:spPr>
        <p:txBody>
          <a:bodyPr/>
          <a:lstStyle>
            <a:lvl1pPr>
              <a:defRPr sz="36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7800" y="3771174"/>
            <a:ext cx="5459737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05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marL="0" lvl="0" indent="0">
              <a:buNone/>
            </a:pPr>
            <a:r>
              <a:rPr lang="ko-KR" altLang="en-US"/>
              <a:t>마스터 텍스트 스타일을 편집하려면 클릭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4350657"/>
            <a:ext cx="6619244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673721" y="971254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7868" y="2613788"/>
            <a:ext cx="601434" cy="1500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915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33298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3124201"/>
            <a:ext cx="6619245" cy="165318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4777381"/>
            <a:ext cx="6619244" cy="860400"/>
          </a:xfrm>
        </p:spPr>
        <p:txBody>
          <a:bodyPr anchor="t"/>
          <a:lstStyle>
            <a:lvl1pPr marL="0" indent="0" algn="l">
              <a:buNone/>
              <a:defRPr sz="15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982564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0" y="198120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47" y="266700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45" y="1981200"/>
            <a:ext cx="220218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66700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1981200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25" y="266700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47687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15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7" y="4250949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7" y="2209800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7" y="4827212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4250949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1" y="2209800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16" y="4827211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5" y="4250949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25" y="2209800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4827209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4607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167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367045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1106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D2804E9-6C31-4A2F-9C3E-072D8E166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BD9E8A4-1559-40A7-92B4-A42DB09295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3A841C6-69BC-427D-9F76-7B9E186A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F971A-B46D-4E8F-9718-A25BCAE8E1D5}" type="datetimeFigureOut">
              <a:rPr lang="ko-KR" altLang="en-US" smtClean="0"/>
              <a:pPr/>
              <a:t>2022-09-12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10FD06C-97C4-4383-B8BA-FC59DD46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2892B64-9268-470D-BE41-A923AA9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3651E-B438-4D95-A7A1-4D57F490A19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7698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59" y="430214"/>
            <a:ext cx="1314451" cy="5826125"/>
          </a:xfrm>
        </p:spPr>
        <p:txBody>
          <a:bodyPr vert="eaVert" anchor="b" anchorCtr="0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887414"/>
            <a:ext cx="5567362" cy="5368924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5580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/>
          <p:cNvCxnSpPr/>
          <p:nvPr userDrawn="1"/>
        </p:nvCxnSpPr>
        <p:spPr>
          <a:xfrm>
            <a:off x="0" y="863600"/>
            <a:ext cx="9144000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직선 연결선 3"/>
          <p:cNvCxnSpPr/>
          <p:nvPr userDrawn="1"/>
        </p:nvCxnSpPr>
        <p:spPr>
          <a:xfrm>
            <a:off x="0" y="638175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 userDrawn="1"/>
        </p:nvCxnSpPr>
        <p:spPr>
          <a:xfrm>
            <a:off x="457200" y="260648"/>
            <a:ext cx="0" cy="2232248"/>
          </a:xfrm>
          <a:prstGeom prst="line">
            <a:avLst/>
          </a:prstGeom>
          <a:ln w="25400"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 userDrawn="1"/>
        </p:nvCxnSpPr>
        <p:spPr>
          <a:xfrm>
            <a:off x="8820150" y="4941890"/>
            <a:ext cx="0" cy="180022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13048" y="332656"/>
            <a:ext cx="3826768" cy="436910"/>
          </a:xfrm>
          <a:ln w="254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>
            <a:lvl1pPr>
              <a:defRPr sz="18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BADDB53-2EA6-4006-9CF5-D5A7589E4D3C}" type="datetime1">
              <a:rPr lang="ko-KR" altLang="en-US" smtClean="0">
                <a:solidFill>
                  <a:prstClr val="black"/>
                </a:solidFill>
              </a:rPr>
              <a:t>2022-09-12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b="1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ko-KR">
                <a:solidFill>
                  <a:prstClr val="black"/>
                </a:solidFill>
              </a:rPr>
              <a:t>PANAXTOS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3734B7C-FA12-456F-955C-5D58AB8440A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0439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17" y="1447803"/>
            <a:ext cx="6619244" cy="3329581"/>
          </a:xfrm>
        </p:spPr>
        <p:txBody>
          <a:bodyPr anchor="b"/>
          <a:lstStyle>
            <a:lvl1pPr>
              <a:defRPr sz="405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217" y="4777380"/>
            <a:ext cx="6619244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36660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62418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8" y="2861736"/>
            <a:ext cx="6619243" cy="1915647"/>
          </a:xfrm>
        </p:spPr>
        <p:txBody>
          <a:bodyPr anchor="b"/>
          <a:lstStyle>
            <a:lvl1pPr algn="l">
              <a:defRPr sz="225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7" y="4777381"/>
            <a:ext cx="6619244" cy="860400"/>
          </a:xfrm>
        </p:spPr>
        <p:txBody>
          <a:bodyPr anchor="t"/>
          <a:lstStyle>
            <a:lvl1pPr marL="0" indent="0" algn="l">
              <a:buNone/>
              <a:defRPr sz="1125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95205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2060577"/>
            <a:ext cx="3297254" cy="4195763"/>
          </a:xfrm>
        </p:spPr>
        <p:txBody>
          <a:bodyPr>
            <a:normAutofit/>
          </a:bodyPr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1" y="2056093"/>
            <a:ext cx="3297256" cy="4200245"/>
          </a:xfrm>
        </p:spPr>
        <p:txBody>
          <a:bodyPr>
            <a:normAutofit/>
          </a:bodyPr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51210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5" y="1905000"/>
            <a:ext cx="3297254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485" y="2514600"/>
            <a:ext cx="3297254" cy="3741738"/>
          </a:xfrm>
        </p:spPr>
        <p:txBody>
          <a:bodyPr>
            <a:normAutofit/>
          </a:bodyPr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0873" y="1905000"/>
            <a:ext cx="3297254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0873" y="2514600"/>
            <a:ext cx="3297254" cy="3741738"/>
          </a:xfrm>
        </p:spPr>
        <p:txBody>
          <a:bodyPr>
            <a:normAutofit/>
          </a:bodyPr>
          <a:lstStyle>
            <a:lvl1pPr>
              <a:defRPr sz="1013"/>
            </a:lvl1pPr>
            <a:lvl2pPr>
              <a:defRPr sz="900"/>
            </a:lvl2pPr>
            <a:lvl3pPr>
              <a:defRPr sz="788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6361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38821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96415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5" y="1447800"/>
            <a:ext cx="2550798" cy="1447800"/>
          </a:xfrm>
        </p:spPr>
        <p:txBody>
          <a:bodyPr anchor="b"/>
          <a:lstStyle>
            <a:lvl1pPr algn="l">
              <a:defRPr sz="135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8462" y="1447800"/>
            <a:ext cx="3896998" cy="4572000"/>
          </a:xfrm>
        </p:spPr>
        <p:txBody>
          <a:bodyPr anchor="ctr">
            <a:normAutofit/>
          </a:bodyPr>
          <a:lstStyle>
            <a:lvl1pPr>
              <a:defRPr sz="1125"/>
            </a:lvl1pPr>
            <a:lvl2pPr>
              <a:defRPr sz="1013"/>
            </a:lvl2pPr>
            <a:lvl3pPr>
              <a:defRPr sz="900"/>
            </a:lvl3pPr>
            <a:lvl4pPr>
              <a:defRPr sz="788"/>
            </a:lvl4pPr>
            <a:lvl5pPr>
              <a:defRPr sz="788"/>
            </a:lvl5pPr>
            <a:lvl6pPr>
              <a:defRPr sz="788"/>
            </a:lvl6pPr>
            <a:lvl7pPr>
              <a:defRPr sz="788"/>
            </a:lvl7pPr>
            <a:lvl8pPr>
              <a:defRPr sz="788"/>
            </a:lvl8pPr>
            <a:lvl9pPr>
              <a:defRPr sz="788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6" y="3129283"/>
            <a:ext cx="2550797" cy="2895599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6593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70141A-4289-4335-8EFE-32DFBB98A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9098C5B-AE67-423A-87CA-56E2FD932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51B1B4C-8F9D-4507-85CB-66993B80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F971A-B46D-4E8F-9718-A25BCAE8E1D5}" type="datetimeFigureOut">
              <a:rPr lang="ko-KR" altLang="en-US" smtClean="0"/>
              <a:pPr/>
              <a:t>2022-09-12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DF2D84D-94A4-45F1-A212-C256D73DD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04D54EF-318D-49AF-9F38-5C0C5F21E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3651E-B438-4D95-A7A1-4D57F490A19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81031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431" y="1854192"/>
            <a:ext cx="3819680" cy="1574808"/>
          </a:xfrm>
        </p:spPr>
        <p:txBody>
          <a:bodyPr anchor="b">
            <a:normAutofit/>
          </a:bodyPr>
          <a:lstStyle>
            <a:lvl1pPr algn="l">
              <a:defRPr sz="2025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2160" y="1143000"/>
            <a:ext cx="24003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75" indent="0">
              <a:buNone/>
              <a:defRPr sz="900"/>
            </a:lvl2pPr>
            <a:lvl3pPr marL="514350" indent="0">
              <a:buNone/>
              <a:defRPr sz="900"/>
            </a:lvl3pPr>
            <a:lvl4pPr marL="771525" indent="0">
              <a:buNone/>
              <a:defRPr sz="900"/>
            </a:lvl4pPr>
            <a:lvl5pPr marL="1028700" indent="0">
              <a:buNone/>
              <a:defRPr sz="900"/>
            </a:lvl5pPr>
            <a:lvl6pPr marL="1285875" indent="0">
              <a:buNone/>
              <a:defRPr sz="900"/>
            </a:lvl6pPr>
            <a:lvl7pPr marL="1543050" indent="0">
              <a:buNone/>
              <a:defRPr sz="900"/>
            </a:lvl7pPr>
            <a:lvl8pPr marL="1800225" indent="0">
              <a:buNone/>
              <a:defRPr sz="900"/>
            </a:lvl8pPr>
            <a:lvl9pPr marL="2057400" indent="0">
              <a:buNone/>
              <a:defRPr sz="9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3657600"/>
            <a:ext cx="3813734" cy="1371600"/>
          </a:xfrm>
        </p:spPr>
        <p:txBody>
          <a:bodyPr>
            <a:normAutofit/>
          </a:bodyPr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32046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8" y="4800587"/>
            <a:ext cx="6619243" cy="566738"/>
          </a:xfrm>
        </p:spPr>
        <p:txBody>
          <a:bodyPr anchor="b">
            <a:normAutofit/>
          </a:bodyPr>
          <a:lstStyle>
            <a:lvl1pPr algn="l">
              <a:defRPr sz="1350" b="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217" y="685800"/>
            <a:ext cx="6619244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75" indent="0">
              <a:buNone/>
              <a:defRPr sz="900"/>
            </a:lvl2pPr>
            <a:lvl3pPr marL="514350" indent="0">
              <a:buNone/>
              <a:defRPr sz="900"/>
            </a:lvl3pPr>
            <a:lvl4pPr marL="771525" indent="0">
              <a:buNone/>
              <a:defRPr sz="900"/>
            </a:lvl4pPr>
            <a:lvl5pPr marL="1028700" indent="0">
              <a:buNone/>
              <a:defRPr sz="900"/>
            </a:lvl5pPr>
            <a:lvl6pPr marL="1285875" indent="0">
              <a:buNone/>
              <a:defRPr sz="900"/>
            </a:lvl6pPr>
            <a:lvl7pPr marL="1543050" indent="0">
              <a:buNone/>
              <a:defRPr sz="900"/>
            </a:lvl7pPr>
            <a:lvl8pPr marL="1800225" indent="0">
              <a:buNone/>
              <a:defRPr sz="900"/>
            </a:lvl8pPr>
            <a:lvl9pPr marL="2057400" indent="0">
              <a:buNone/>
              <a:defRPr sz="9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5367325"/>
            <a:ext cx="6619242" cy="493712"/>
          </a:xfrm>
        </p:spPr>
        <p:txBody>
          <a:bodyPr>
            <a:normAutofit/>
          </a:bodyPr>
          <a:lstStyle>
            <a:lvl1pPr marL="0" indent="0">
              <a:buNone/>
              <a:defRPr sz="675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39531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7" y="1447800"/>
            <a:ext cx="6619244" cy="1981200"/>
          </a:xfrm>
        </p:spPr>
        <p:txBody>
          <a:bodyPr/>
          <a:lstStyle>
            <a:lvl1pPr>
              <a:defRPr sz="27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3657600"/>
            <a:ext cx="6619244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013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89150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1" y="1447800"/>
            <a:ext cx="5999486" cy="2323374"/>
          </a:xfrm>
        </p:spPr>
        <p:txBody>
          <a:bodyPr/>
          <a:lstStyle>
            <a:lvl1pPr>
              <a:defRPr sz="27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7801" y="3771174"/>
            <a:ext cx="5459737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788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marL="0" lvl="0" indent="0">
              <a:buNone/>
            </a:pPr>
            <a:r>
              <a:rPr lang="ko-KR" altLang="en-US"/>
              <a:t>마스터 텍스트 스타일을 편집하려면 클릭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217" y="4350657"/>
            <a:ext cx="6619244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013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673721" y="971255"/>
            <a:ext cx="601434" cy="1148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6863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7868" y="2613789"/>
            <a:ext cx="601434" cy="1148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6863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89626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216" y="3124201"/>
            <a:ext cx="6619245" cy="1653180"/>
          </a:xfrm>
        </p:spPr>
        <p:txBody>
          <a:bodyPr anchor="b"/>
          <a:lstStyle>
            <a:lvl1pPr algn="l">
              <a:defRPr sz="225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7" y="4777381"/>
            <a:ext cx="6619244" cy="860400"/>
          </a:xfrm>
        </p:spPr>
        <p:txBody>
          <a:bodyPr anchor="t"/>
          <a:lstStyle>
            <a:lvl1pPr marL="0" indent="0" algn="l">
              <a:buNone/>
              <a:defRPr sz="1125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86053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363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711" y="198120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348" y="266700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2746" y="1981200"/>
            <a:ext cx="2202181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4829" y="266700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6" y="1981200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3526" y="266700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4607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167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68397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363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348" y="4250949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348" y="2209800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75" indent="0">
              <a:buNone/>
              <a:defRPr sz="900"/>
            </a:lvl2pPr>
            <a:lvl3pPr marL="514350" indent="0">
              <a:buNone/>
              <a:defRPr sz="900"/>
            </a:lvl3pPr>
            <a:lvl4pPr marL="771525" indent="0">
              <a:buNone/>
              <a:defRPr sz="900"/>
            </a:lvl4pPr>
            <a:lvl5pPr marL="1028700" indent="0">
              <a:buNone/>
              <a:defRPr sz="900"/>
            </a:lvl5pPr>
            <a:lvl6pPr marL="1285875" indent="0">
              <a:buNone/>
              <a:defRPr sz="900"/>
            </a:lvl6pPr>
            <a:lvl7pPr marL="1543050" indent="0">
              <a:buNone/>
              <a:defRPr sz="900"/>
            </a:lvl7pPr>
            <a:lvl8pPr marL="1800225" indent="0">
              <a:buNone/>
              <a:defRPr sz="900"/>
            </a:lvl8pPr>
            <a:lvl9pPr marL="2057400" indent="0">
              <a:buNone/>
              <a:defRPr sz="9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348" y="4827214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032" y="4250949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032" y="2209800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75" indent="0">
              <a:buNone/>
              <a:defRPr sz="900"/>
            </a:lvl2pPr>
            <a:lvl3pPr marL="514350" indent="0">
              <a:buNone/>
              <a:defRPr sz="900"/>
            </a:lvl3pPr>
            <a:lvl4pPr marL="771525" indent="0">
              <a:buNone/>
              <a:defRPr sz="900"/>
            </a:lvl4pPr>
            <a:lvl5pPr marL="1028700" indent="0">
              <a:buNone/>
              <a:defRPr sz="900"/>
            </a:lvl5pPr>
            <a:lvl6pPr marL="1285875" indent="0">
              <a:buNone/>
              <a:defRPr sz="900"/>
            </a:lvl6pPr>
            <a:lvl7pPr marL="1543050" indent="0">
              <a:buNone/>
              <a:defRPr sz="900"/>
            </a:lvl7pPr>
            <a:lvl8pPr marL="1800225" indent="0">
              <a:buNone/>
              <a:defRPr sz="900"/>
            </a:lvl8pPr>
            <a:lvl9pPr marL="2057400" indent="0">
              <a:buNone/>
              <a:defRPr sz="9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017" y="4827213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3526" y="4250949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35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3526" y="2209800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900"/>
            </a:lvl1pPr>
            <a:lvl2pPr marL="257175" indent="0">
              <a:buNone/>
              <a:defRPr sz="900"/>
            </a:lvl2pPr>
            <a:lvl3pPr marL="514350" indent="0">
              <a:buNone/>
              <a:defRPr sz="900"/>
            </a:lvl3pPr>
            <a:lvl4pPr marL="771525" indent="0">
              <a:buNone/>
              <a:defRPr sz="900"/>
            </a:lvl4pPr>
            <a:lvl5pPr marL="1028700" indent="0">
              <a:buNone/>
              <a:defRPr sz="900"/>
            </a:lvl5pPr>
            <a:lvl6pPr marL="1285875" indent="0">
              <a:buNone/>
              <a:defRPr sz="900"/>
            </a:lvl6pPr>
            <a:lvl7pPr marL="1543050" indent="0">
              <a:buNone/>
              <a:defRPr sz="900"/>
            </a:lvl7pPr>
            <a:lvl8pPr marL="1800225" indent="0">
              <a:buNone/>
              <a:defRPr sz="900"/>
            </a:lvl8pPr>
            <a:lvl9pPr marL="2057400" indent="0">
              <a:buNone/>
              <a:defRPr sz="9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3432" y="4827211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4607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167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73259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25089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8160" y="430216"/>
            <a:ext cx="1314451" cy="5826125"/>
          </a:xfrm>
        </p:spPr>
        <p:txBody>
          <a:bodyPr vert="eaVert" anchor="b" anchorCtr="0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348" y="887414"/>
            <a:ext cx="5567362" cy="5368924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412072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/>
              <a:t>재단법인 한국정신과학연구소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7C01C-1471-45B6-929F-22E565ED50B9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7" name="제목 1"/>
          <p:cNvSpPr txBox="1">
            <a:spLocks/>
          </p:cNvSpPr>
          <p:nvPr userDrawn="1"/>
        </p:nvSpPr>
        <p:spPr>
          <a:xfrm>
            <a:off x="0" y="0"/>
            <a:ext cx="9144000" cy="8091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51435" tIns="25718" rIns="51435" bIns="25718" rtlCol="0" anchor="b" anchorCtr="1">
            <a:no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ko-KR" altLang="en-US" sz="1800" dirty="0"/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0" y="809150"/>
            <a:ext cx="9144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직선 연결선 8"/>
          <p:cNvCxnSpPr/>
          <p:nvPr userDrawn="1"/>
        </p:nvCxnSpPr>
        <p:spPr>
          <a:xfrm>
            <a:off x="0" y="6356351"/>
            <a:ext cx="9144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제목 9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09150"/>
          </a:xfrm>
        </p:spPr>
        <p:txBody>
          <a:bodyPr anchor="b" anchorCtr="0"/>
          <a:lstStyle>
            <a:lvl1pPr algn="ctr">
              <a:defRPr sz="18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814964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BC0A675-423C-444D-AD90-D8E22E8DC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F5493AB-914A-406A-B889-D5F4F4CEB6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10BAA32-E349-4459-AB8A-B4D6F0127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9A8E0D0D-617B-4F46-8FAC-919F91453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F971A-B46D-4E8F-9718-A25BCAE8E1D5}" type="datetimeFigureOut">
              <a:rPr lang="ko-KR" altLang="en-US" smtClean="0"/>
              <a:pPr/>
              <a:t>2022-09-12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6BD976D-2D86-46DA-9BC2-9404F2F3F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99A1383-A4BE-4071-BBD3-168DD1EA1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3651E-B438-4D95-A7A1-4D57F490A19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24813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/>
          <p:cNvCxnSpPr/>
          <p:nvPr userDrawn="1"/>
        </p:nvCxnSpPr>
        <p:spPr>
          <a:xfrm>
            <a:off x="0" y="863600"/>
            <a:ext cx="9144000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직선 연결선 3"/>
          <p:cNvCxnSpPr/>
          <p:nvPr userDrawn="1"/>
        </p:nvCxnSpPr>
        <p:spPr>
          <a:xfrm>
            <a:off x="0" y="638175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 userDrawn="1"/>
        </p:nvCxnSpPr>
        <p:spPr>
          <a:xfrm>
            <a:off x="457200" y="260648"/>
            <a:ext cx="0" cy="2232248"/>
          </a:xfrm>
          <a:prstGeom prst="line">
            <a:avLst/>
          </a:prstGeom>
          <a:ln w="25400"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 userDrawn="1"/>
        </p:nvCxnSpPr>
        <p:spPr>
          <a:xfrm>
            <a:off x="8820150" y="4941892"/>
            <a:ext cx="0" cy="180022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13048" y="332656"/>
            <a:ext cx="3826768" cy="436910"/>
          </a:xfrm>
          <a:ln w="254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>
            <a:lvl1pPr>
              <a:defRPr sz="135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BADDB53-2EA6-4006-9CF5-D5A7589E4D3C}" type="datetime1">
              <a:rPr lang="ko-KR" altLang="en-US" smtClean="0">
                <a:solidFill>
                  <a:prstClr val="black"/>
                </a:solidFill>
              </a:rPr>
              <a:t>2022-09-12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 b="1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ko-KR">
                <a:solidFill>
                  <a:prstClr val="black"/>
                </a:solidFill>
              </a:rPr>
              <a:t>PANAXTOS</a:t>
            </a:r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3734B7C-FA12-456F-955C-5D58AB8440A5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4965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689E-751D-420E-AC49-3DD5E9B0AAF0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28B5-20D8-44B2-86C1-4135EECC91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98156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689E-751D-420E-AC49-3DD5E9B0AAF0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28B5-20D8-44B2-86C1-4135EECC91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8491377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689E-751D-420E-AC49-3DD5E9B0AAF0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28B5-20D8-44B2-86C1-4135EECC91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69225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689E-751D-420E-AC49-3DD5E9B0AAF0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28B5-20D8-44B2-86C1-4135EECC91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62664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689E-751D-420E-AC49-3DD5E9B0AAF0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28B5-20D8-44B2-86C1-4135EECC91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821554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689E-751D-420E-AC49-3DD5E9B0AAF0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28B5-20D8-44B2-86C1-4135EECC91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1072015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689E-751D-420E-AC49-3DD5E9B0AAF0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28B5-20D8-44B2-86C1-4135EECC91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766675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689E-751D-420E-AC49-3DD5E9B0AAF0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28B5-20D8-44B2-86C1-4135EECC91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001710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7689E-751D-420E-AC49-3DD5E9B0AAF0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28B5-20D8-44B2-86C1-4135EECC91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4119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63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Relationship Id="rId22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4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image" Target="../media/image7.png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image" Target="../media/image5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542925"/>
          </a:xfrm>
          <a:custGeom>
            <a:avLst/>
            <a:gdLst/>
            <a:ahLst/>
            <a:cxnLst/>
            <a:rect l="l" t="t" r="r" b="b"/>
            <a:pathLst>
              <a:path w="9144000" h="542925">
                <a:moveTo>
                  <a:pt x="9144000" y="0"/>
                </a:moveTo>
                <a:lnTo>
                  <a:pt x="0" y="0"/>
                </a:lnTo>
                <a:lnTo>
                  <a:pt x="0" y="542544"/>
                </a:lnTo>
                <a:lnTo>
                  <a:pt x="9144000" y="542544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86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531352" y="36576"/>
            <a:ext cx="490727" cy="46634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04007" y="1338331"/>
            <a:ext cx="2935985" cy="12655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9775" y="2152269"/>
            <a:ext cx="8547735" cy="39706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230234" y="6455249"/>
            <a:ext cx="244475" cy="160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" b="0" i="0">
                <a:solidFill>
                  <a:srgbClr val="BEBEBE"/>
                </a:solidFill>
                <a:latin typeface="굴림"/>
                <a:cs typeface="굴림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‹#›</a:t>
            </a:fld>
            <a:endParaRPr sz="1200">
              <a:latin typeface="Calibri"/>
              <a:cs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17E1CA96-0F05-4D3D-9F92-8B94A043A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CE410A0-EB08-4A82-BC16-11DB17125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35F2DA2-A8F6-4900-B018-5C65E48F6E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76C57B7-EF05-4878-B852-2A7A7CEB4D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562BD5E-2C85-40C4-A366-A73E659AC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171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</p:sldLayoutIdLst>
  <p:txStyles>
    <p:titleStyle>
      <a:lvl1pPr algn="l" defTabSz="514350" rtl="0" eaLnBrk="1" latinLnBrk="1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1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514350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2"/>
            <a:ext cx="9144000" cy="542925"/>
          </a:xfrm>
          <a:custGeom>
            <a:avLst/>
            <a:gdLst/>
            <a:ahLst/>
            <a:cxnLst/>
            <a:rect l="l" t="t" r="r" b="b"/>
            <a:pathLst>
              <a:path w="9144000" h="542925">
                <a:moveTo>
                  <a:pt x="9144000" y="0"/>
                </a:moveTo>
                <a:lnTo>
                  <a:pt x="0" y="0"/>
                </a:lnTo>
                <a:lnTo>
                  <a:pt x="0" y="542544"/>
                </a:lnTo>
                <a:lnTo>
                  <a:pt x="9144000" y="542544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863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531353" y="36576"/>
            <a:ext cx="490727" cy="46634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104008" y="1338332"/>
            <a:ext cx="2935985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40404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9776" y="2152270"/>
            <a:ext cx="854773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1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1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230235" y="6455249"/>
            <a:ext cx="244475" cy="117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88" b="0" i="0">
                <a:solidFill>
                  <a:srgbClr val="BEBEBE"/>
                </a:solidFill>
                <a:latin typeface="굴림"/>
                <a:cs typeface="굴림"/>
              </a:defRPr>
            </a:lvl1pPr>
          </a:lstStyle>
          <a:p>
            <a:pPr marL="28575">
              <a:lnSpc>
                <a:spcPts val="930"/>
              </a:lnSpc>
            </a:pPr>
            <a:fld id="{81D60167-4931-47E6-BA6A-407CBD079E47}" type="slidenum">
              <a:rPr lang="en-US" altLang="ko-KR" sz="900" smtClean="0">
                <a:solidFill>
                  <a:srgbClr val="888888"/>
                </a:solidFill>
                <a:latin typeface="Calibri"/>
                <a:cs typeface="Calibri"/>
              </a:rPr>
              <a:pPr marL="28575">
                <a:lnSpc>
                  <a:spcPts val="930"/>
                </a:lnSpc>
              </a:pPr>
              <a:t>‹#›</a:t>
            </a:fld>
            <a:endParaRPr lang="ko-KR" altLang="en-US" sz="9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5367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52403FD-8DF8-45CE-A335-47674F13F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DCE5861-51E0-4E45-890B-C0759D581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EE8D522-7D42-4E82-B0BB-13ACC243F5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F971A-B46D-4E8F-9718-A25BCAE8E1D5}" type="datetimeFigureOut">
              <a:rPr lang="ko-KR" altLang="en-US" smtClean="0"/>
              <a:pPr/>
              <a:t>2022-09-12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5616799-C860-40C4-8F73-7209D27C81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6DE85F1-B870-4114-B744-6DDE9E56B3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3651E-B438-4D95-A7A1-4D57F490A19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6977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51FEDB1E-5847-49F2-BD22-B35B91FD2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82149CE-D2E5-4956-BAB1-488E6F5FEB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C56F09B-F890-4AF8-95CE-C04DE16524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7C199-0612-4C01-A249-4CE4570CBB0A}" type="datetime1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B0587E0-2C70-4C73-B933-0630C60814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19D875B-4C2B-483F-A78C-4753DFA26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B9BB2-5542-4BDC-99B0-200149DF6CE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3563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hf hdr="0" ftr="0" dt="0"/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17E1CA96-0F05-4D3D-9F92-8B94A043A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CE410A0-EB08-4A82-BC16-11DB17125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35F2DA2-A8F6-4900-B018-5C65E48F6E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76C57B7-EF05-4878-B852-2A7A7CEB4D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562BD5E-2C85-40C4-A366-A73E659AC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7989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l" defTabSz="514350" rtl="0" eaLnBrk="1" latinLnBrk="1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1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1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514350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E7C50-8103-4738-B61D-DB47C6C3F824}" type="datetime1">
              <a:rPr lang="ko-KR" altLang="en-US" smtClean="0"/>
              <a:pPr/>
              <a:t>2022-09-12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ko-KR" altLang="en-US"/>
              <a:t>재단법인 한국정신과학연구소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7C01C-1471-45B6-929F-22E565ED50B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127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hf hdr="0" dt="0"/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6"/>
            <a:ext cx="302775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8"/>
            <a:ext cx="1141809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60" y="1"/>
            <a:ext cx="1202540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6096000"/>
            <a:ext cx="745301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4" y="452718"/>
            <a:ext cx="7053542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2052919"/>
            <a:ext cx="6709906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2905" y="1828801"/>
            <a:ext cx="99059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1206" y="3263398"/>
            <a:ext cx="3859795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25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4406" y="295730"/>
            <a:ext cx="62864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1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75985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</p:sldLayoutIdLst>
  <p:txStyles>
    <p:titleStyle>
      <a:lvl1pPr algn="l" defTabSz="342900" rtl="0" eaLnBrk="1" latinLnBrk="1" hangingPunct="1">
        <a:spcBef>
          <a:spcPct val="0"/>
        </a:spcBef>
        <a:buNone/>
        <a:defRPr sz="315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1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5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557213" indent="-214313" algn="l" defTabSz="342900" rtl="0" eaLnBrk="1" latinLnBrk="1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35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857250" indent="-171450" algn="l" defTabSz="342900" rtl="0" eaLnBrk="1" latinLnBrk="1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200150" indent="-171450" algn="l" defTabSz="342900" rtl="0" eaLnBrk="1" latinLnBrk="1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543050" indent="-171450" algn="l" defTabSz="342900" rtl="0" eaLnBrk="1" latinLnBrk="1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1879500" indent="-171450" algn="l" defTabSz="342900" rtl="0" eaLnBrk="1" latinLnBrk="1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228850" indent="-171450" algn="l" defTabSz="342900" rtl="0" eaLnBrk="1" latinLnBrk="1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2571750" indent="-171450" algn="l" defTabSz="342900" rtl="0" eaLnBrk="1" latinLnBrk="1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914650" indent="-171450" algn="l" defTabSz="342900" rtl="0" eaLnBrk="1" latinLnBrk="1" hangingPunct="1">
        <a:spcBef>
          <a:spcPts val="75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5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3429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1" y="2669688"/>
            <a:ext cx="302775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1" y="2892350"/>
            <a:ext cx="1141809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456759" y="1676400"/>
            <a:ext cx="211455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60" y="3"/>
            <a:ext cx="1202540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9" y="6096000"/>
            <a:ext cx="745301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585" y="452718"/>
            <a:ext cx="7053542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484" y="2052921"/>
            <a:ext cx="6709906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2906" y="1828801"/>
            <a:ext cx="990599" cy="2285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619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B9A3522-2376-44CE-BA5F-BF6790DE69B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1207" y="3263400"/>
            <a:ext cx="3859795" cy="228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619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4407" y="295732"/>
            <a:ext cx="62864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575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77B8F-DF6D-4129-B440-E9CC5FB34B8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65451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  <p:sldLayoutId id="2147483756" r:id="rId19"/>
  </p:sldLayoutIdLst>
  <p:txStyles>
    <p:titleStyle>
      <a:lvl1pPr algn="l" defTabSz="257175" rtl="0" eaLnBrk="1" latinLnBrk="1" hangingPunct="1">
        <a:spcBef>
          <a:spcPct val="0"/>
        </a:spcBef>
        <a:buNone/>
        <a:defRPr sz="2363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192881" indent="-192881" algn="l" defTabSz="257175" rtl="0" eaLnBrk="1" latinLnBrk="1" hangingPunct="1">
        <a:spcBef>
          <a:spcPts val="563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125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417910" indent="-160735" algn="l" defTabSz="257175" rtl="0" eaLnBrk="1" latinLnBrk="1" hangingPunct="1">
        <a:spcBef>
          <a:spcPts val="563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013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642938" indent="-128588" algn="l" defTabSz="257175" rtl="0" eaLnBrk="1" latinLnBrk="1" hangingPunct="1">
        <a:spcBef>
          <a:spcPts val="563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9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900113" indent="-128588" algn="l" defTabSz="257175" rtl="0" eaLnBrk="1" latinLnBrk="1" hangingPunct="1">
        <a:spcBef>
          <a:spcPts val="563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788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1157288" indent="-128588" algn="l" defTabSz="257175" rtl="0" eaLnBrk="1" latinLnBrk="1" hangingPunct="1">
        <a:spcBef>
          <a:spcPts val="563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788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1409625" indent="-128588" algn="l" defTabSz="257175" rtl="0" eaLnBrk="1" latinLnBrk="1" hangingPunct="1">
        <a:spcBef>
          <a:spcPts val="563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788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1671638" indent="-128588" algn="l" defTabSz="257175" rtl="0" eaLnBrk="1" latinLnBrk="1" hangingPunct="1">
        <a:spcBef>
          <a:spcPts val="563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788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1928813" indent="-128588" algn="l" defTabSz="257175" rtl="0" eaLnBrk="1" latinLnBrk="1" hangingPunct="1">
        <a:spcBef>
          <a:spcPts val="563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788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2185988" indent="-128588" algn="l" defTabSz="257175" rtl="0" eaLnBrk="1" latinLnBrk="1" hangingPunct="1">
        <a:spcBef>
          <a:spcPts val="563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788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257175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1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7689E-751D-420E-AC49-3DD5E9B0AAF0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428B5-20D8-44B2-86C1-4135EECC917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2825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87B0A-CC81-47C3-8144-526573814A27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5F773-84BA-462F-AD7D-435C4768ECE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1758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naxtos.com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25011" y="4757927"/>
            <a:ext cx="2095500" cy="61417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99285" y="1338331"/>
            <a:ext cx="5372735" cy="503984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R="19050" algn="ctr">
              <a:lnSpc>
                <a:spcPct val="100000"/>
              </a:lnSpc>
              <a:spcBef>
                <a:spcPts val="570"/>
              </a:spcBef>
            </a:pPr>
            <a:r>
              <a:rPr lang="ko-KR" altLang="en-US" sz="2800" dirty="0"/>
              <a:t>서울대 공동개발 의료기 </a:t>
            </a:r>
            <a:r>
              <a:rPr lang="en-US" altLang="ko-KR" sz="2800" dirty="0"/>
              <a:t>M2 / MD</a:t>
            </a:r>
            <a:endParaRPr sz="2800" dirty="0"/>
          </a:p>
        </p:txBody>
      </p:sp>
      <p:sp>
        <p:nvSpPr>
          <p:cNvPr id="5" name="object 5"/>
          <p:cNvSpPr txBox="1"/>
          <p:nvPr/>
        </p:nvSpPr>
        <p:spPr>
          <a:xfrm>
            <a:off x="154939" y="6449136"/>
            <a:ext cx="1665605" cy="17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240"/>
              </a:lnSpc>
            </a:pPr>
            <a:r>
              <a:rPr sz="1200" spc="-10" dirty="0">
                <a:latin typeface="Calibri"/>
                <a:cs typeface="Calibri"/>
                <a:hlinkClick r:id="rId3"/>
              </a:rPr>
              <a:t>http://www.panaxtos.com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07958" y="6465214"/>
            <a:ext cx="16637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1</a:t>
            </a:fld>
            <a:endParaRPr sz="1200">
              <a:latin typeface="Calibri"/>
              <a:cs typeface="Calibri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31DD6F4-EC1C-F0BF-1535-F9CECFDCC0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177132"/>
            <a:ext cx="2498876" cy="212286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AACEA7DC-8519-4F28-8537-431B4586B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222" y="685800"/>
            <a:ext cx="8133159" cy="5715000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86B2873-CC34-4057-866C-3F9778CDF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624513"/>
            <a:ext cx="2057400" cy="273844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defTabSz="685800" latinLnBrk="0">
              <a:spcAft>
                <a:spcPts val="450"/>
              </a:spcAft>
              <a:defRPr/>
            </a:pPr>
            <a:fld id="{C62B9BB2-5542-4BDC-99B0-200149DF6CE7}" type="slidenum">
              <a:rPr lang="en-US" altLang="ko-KR">
                <a:solidFill>
                  <a:prstClr val="black">
                    <a:tint val="75000"/>
                  </a:prstClr>
                </a:solidFill>
                <a:latin typeface="맑은 고딕" panose="020F0502020204030204"/>
                <a:ea typeface="맑은 고딕" panose="020B0503020000020004" pitchFamily="50" charset="-127"/>
              </a:rPr>
              <a:pPr defTabSz="685800" latinLnBrk="0">
                <a:spcAft>
                  <a:spcPts val="450"/>
                </a:spcAft>
                <a:defRPr/>
              </a:pPr>
              <a:t>10</a:t>
            </a:fld>
            <a:endParaRPr lang="en-US" altLang="ko-KR">
              <a:solidFill>
                <a:prstClr val="black">
                  <a:tint val="75000"/>
                </a:prstClr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graphicFrame>
        <p:nvGraphicFramePr>
          <p:cNvPr id="8" name="표 8">
            <a:extLst>
              <a:ext uri="{FF2B5EF4-FFF2-40B4-BE49-F238E27FC236}">
                <a16:creationId xmlns:a16="http://schemas.microsoft.com/office/drawing/2014/main" id="{47EFFEAD-C85E-4F50-8844-3642A8E4368A}"/>
              </a:ext>
            </a:extLst>
          </p:cNvPr>
          <p:cNvGraphicFramePr>
            <a:graphicFrameLocks noGrp="1"/>
          </p:cNvGraphicFramePr>
          <p:nvPr/>
        </p:nvGraphicFramePr>
        <p:xfrm>
          <a:off x="836641" y="2890439"/>
          <a:ext cx="985017" cy="377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5017">
                  <a:extLst>
                    <a:ext uri="{9D8B030D-6E8A-4147-A177-3AD203B41FA5}">
                      <a16:colId xmlns:a16="http://schemas.microsoft.com/office/drawing/2014/main" val="3719889099"/>
                    </a:ext>
                  </a:extLst>
                </a:gridCol>
              </a:tblGrid>
              <a:tr h="37719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/>
                        <a:t>디지털 </a:t>
                      </a:r>
                      <a:endParaRPr lang="en-US" altLang="ko-KR" sz="1000" dirty="0"/>
                    </a:p>
                    <a:p>
                      <a:pPr latinLnBrk="1"/>
                      <a:r>
                        <a:rPr lang="ko-KR" altLang="en-US" sz="1000" dirty="0"/>
                        <a:t>의료기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202941"/>
                  </a:ext>
                </a:extLst>
              </a:tr>
            </a:tbl>
          </a:graphicData>
        </a:graphic>
      </p:graphicFrame>
      <p:graphicFrame>
        <p:nvGraphicFramePr>
          <p:cNvPr id="9" name="표 9">
            <a:extLst>
              <a:ext uri="{FF2B5EF4-FFF2-40B4-BE49-F238E27FC236}">
                <a16:creationId xmlns:a16="http://schemas.microsoft.com/office/drawing/2014/main" id="{CBC7B841-7EBA-434D-BEE1-1CF45E6753AF}"/>
              </a:ext>
            </a:extLst>
          </p:cNvPr>
          <p:cNvGraphicFramePr>
            <a:graphicFrameLocks noGrp="1"/>
          </p:cNvGraphicFramePr>
          <p:nvPr/>
        </p:nvGraphicFramePr>
        <p:xfrm>
          <a:off x="836641" y="3637042"/>
          <a:ext cx="985017" cy="556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5017">
                  <a:extLst>
                    <a:ext uri="{9D8B030D-6E8A-4147-A177-3AD203B41FA5}">
                      <a16:colId xmlns:a16="http://schemas.microsoft.com/office/drawing/2014/main" val="2250130019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 </a:t>
                      </a:r>
                      <a:r>
                        <a:rPr lang="ko-KR" altLang="en-US" sz="1000" dirty="0"/>
                        <a:t>학습장애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53020846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 </a:t>
                      </a:r>
                      <a:r>
                        <a:rPr lang="ko-KR" altLang="en-US" sz="1000" dirty="0"/>
                        <a:t>영재천재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87283221"/>
                  </a:ext>
                </a:extLst>
              </a:tr>
            </a:tbl>
          </a:graphicData>
        </a:graphic>
      </p:graphicFrame>
      <p:graphicFrame>
        <p:nvGraphicFramePr>
          <p:cNvPr id="10" name="표 10">
            <a:extLst>
              <a:ext uri="{FF2B5EF4-FFF2-40B4-BE49-F238E27FC236}">
                <a16:creationId xmlns:a16="http://schemas.microsoft.com/office/drawing/2014/main" id="{8EF9E4C3-BB8A-463A-A124-FF7C1826D692}"/>
              </a:ext>
            </a:extLst>
          </p:cNvPr>
          <p:cNvGraphicFramePr>
            <a:graphicFrameLocks noGrp="1"/>
          </p:cNvGraphicFramePr>
          <p:nvPr/>
        </p:nvGraphicFramePr>
        <p:xfrm>
          <a:off x="7512473" y="2787569"/>
          <a:ext cx="1252908" cy="3771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2908">
                  <a:extLst>
                    <a:ext uri="{9D8B030D-6E8A-4147-A177-3AD203B41FA5}">
                      <a16:colId xmlns:a16="http://schemas.microsoft.com/office/drawing/2014/main" val="3505838225"/>
                    </a:ext>
                  </a:extLst>
                </a:gridCol>
              </a:tblGrid>
              <a:tr h="37719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/>
                        <a:t>디지털</a:t>
                      </a:r>
                      <a:endParaRPr lang="en-US" altLang="ko-KR" sz="1000" dirty="0"/>
                    </a:p>
                    <a:p>
                      <a:pPr latinLnBrk="1"/>
                      <a:r>
                        <a:rPr lang="ko-KR" altLang="en-US" sz="1000" dirty="0"/>
                        <a:t>헬스케어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2036282"/>
                  </a:ext>
                </a:extLst>
              </a:tr>
            </a:tbl>
          </a:graphicData>
        </a:graphic>
      </p:graphicFrame>
      <p:graphicFrame>
        <p:nvGraphicFramePr>
          <p:cNvPr id="11" name="표 11">
            <a:extLst>
              <a:ext uri="{FF2B5EF4-FFF2-40B4-BE49-F238E27FC236}">
                <a16:creationId xmlns:a16="http://schemas.microsoft.com/office/drawing/2014/main" id="{F364E8FD-680E-4481-97D7-6BA9B52B4000}"/>
              </a:ext>
            </a:extLst>
          </p:cNvPr>
          <p:cNvGraphicFramePr>
            <a:graphicFrameLocks noGrp="1"/>
          </p:cNvGraphicFramePr>
          <p:nvPr/>
        </p:nvGraphicFramePr>
        <p:xfrm>
          <a:off x="7573379" y="3637042"/>
          <a:ext cx="985017" cy="278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5017">
                  <a:extLst>
                    <a:ext uri="{9D8B030D-6E8A-4147-A177-3AD203B41FA5}">
                      <a16:colId xmlns:a16="http://schemas.microsoft.com/office/drawing/2014/main" val="4026630874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/>
                        <a:t>출시 임박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16189883"/>
                  </a:ext>
                </a:extLst>
              </a:tr>
            </a:tbl>
          </a:graphicData>
        </a:graphic>
      </p:graphicFrame>
      <p:graphicFrame>
        <p:nvGraphicFramePr>
          <p:cNvPr id="12" name="표 13">
            <a:extLst>
              <a:ext uri="{FF2B5EF4-FFF2-40B4-BE49-F238E27FC236}">
                <a16:creationId xmlns:a16="http://schemas.microsoft.com/office/drawing/2014/main" id="{878E8EA9-3377-417E-88AB-921B156492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4985687"/>
              </p:ext>
            </p:extLst>
          </p:nvPr>
        </p:nvGraphicFramePr>
        <p:xfrm>
          <a:off x="3895129" y="6098482"/>
          <a:ext cx="1607343" cy="220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7343">
                  <a:extLst>
                    <a:ext uri="{9D8B030D-6E8A-4147-A177-3AD203B41FA5}">
                      <a16:colId xmlns:a16="http://schemas.microsoft.com/office/drawing/2014/main" val="197702309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dirty="0"/>
                        <a:t>   언제 어디서나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054281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3573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97662" y="1067531"/>
            <a:ext cx="8579095" cy="138319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D63F3EFF-3C2A-4A69-BDD9-AC1B7247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763" y="1182409"/>
            <a:ext cx="8354891" cy="697835"/>
          </a:xfrm>
        </p:spPr>
        <p:txBody>
          <a:bodyPr vert="horz" lIns="68580" tIns="34290" rIns="68580" bIns="34290" rtlCol="0" anchor="b">
            <a:normAutofit fontScale="90000"/>
          </a:bodyPr>
          <a:lstStyle/>
          <a:p>
            <a:pPr algn="ctr" latinLnBrk="0"/>
            <a:br>
              <a:rPr lang="en-US" altLang="ko-KR" sz="2250" dirty="0">
                <a:solidFill>
                  <a:srgbClr val="FFFFFF"/>
                </a:solidFill>
              </a:rPr>
            </a:br>
            <a:r>
              <a:rPr lang="ko-KR" altLang="en-US" sz="2250" dirty="0" err="1">
                <a:solidFill>
                  <a:srgbClr val="FFFFFF"/>
                </a:solidFill>
              </a:rPr>
              <a:t>뉴로피드백</a:t>
            </a:r>
            <a:r>
              <a:rPr lang="ko-KR" altLang="en-US" sz="2250" dirty="0">
                <a:solidFill>
                  <a:srgbClr val="FFFFFF"/>
                </a:solidFill>
              </a:rPr>
              <a:t> 훈련 프로그램</a:t>
            </a:r>
            <a:r>
              <a:rPr lang="en-US" altLang="ko-KR" sz="2250" dirty="0">
                <a:solidFill>
                  <a:srgbClr val="FFFFFF"/>
                </a:solidFill>
              </a:rPr>
              <a:t>: </a:t>
            </a:r>
            <a:r>
              <a:rPr lang="ko-KR" altLang="en-US" sz="2250" dirty="0">
                <a:solidFill>
                  <a:srgbClr val="FFFFFF"/>
                </a:solidFill>
              </a:rPr>
              <a:t>미국 인디애나 대학 물리학 </a:t>
            </a:r>
            <a:r>
              <a:rPr lang="ko-KR" altLang="en-US" sz="2250" dirty="0" err="1">
                <a:solidFill>
                  <a:srgbClr val="FFFFFF"/>
                </a:solidFill>
              </a:rPr>
              <a:t>박병운</a:t>
            </a:r>
            <a:r>
              <a:rPr lang="en-US" altLang="ko-KR" sz="2250" dirty="0">
                <a:solidFill>
                  <a:srgbClr val="FFFFFF"/>
                </a:solidFill>
              </a:rPr>
              <a:t> </a:t>
            </a:r>
            <a:r>
              <a:rPr lang="ko-KR" altLang="en-US" sz="2250" dirty="0">
                <a:solidFill>
                  <a:srgbClr val="FFFFFF"/>
                </a:solidFill>
              </a:rPr>
              <a:t>박사</a:t>
            </a:r>
            <a:br>
              <a:rPr lang="en-US" altLang="ko-KR" sz="2250" dirty="0">
                <a:solidFill>
                  <a:srgbClr val="FFFFFF"/>
                </a:solidFill>
              </a:rPr>
            </a:br>
            <a:r>
              <a:rPr lang="ko-KR" altLang="en-US" sz="2250" dirty="0">
                <a:solidFill>
                  <a:srgbClr val="FFFFFF"/>
                </a:solidFill>
              </a:rPr>
              <a:t>뇌파 측정기 </a:t>
            </a:r>
            <a:r>
              <a:rPr lang="en-US" altLang="ko-KR" sz="2250" dirty="0">
                <a:solidFill>
                  <a:srgbClr val="FFFFFF"/>
                </a:solidFill>
              </a:rPr>
              <a:t>: </a:t>
            </a:r>
            <a:r>
              <a:rPr lang="ko-KR" altLang="en-US" sz="2250" dirty="0">
                <a:solidFill>
                  <a:srgbClr val="FFFFFF"/>
                </a:solidFill>
              </a:rPr>
              <a:t>서울대 의공학과 김희찬 교수</a:t>
            </a:r>
          </a:p>
        </p:txBody>
      </p:sp>
      <p:cxnSp>
        <p:nvCxnSpPr>
          <p:cNvPr id="33" name="Straight Connector 2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72559" y="1998969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2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87209" y="2804877"/>
            <a:ext cx="0" cy="27432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림 7" descr="텍스트, 사람, 실내, 천장이(가) 표시된 사진&#10;&#10;자동 생성된 설명">
            <a:extLst>
              <a:ext uri="{FF2B5EF4-FFF2-40B4-BE49-F238E27FC236}">
                <a16:creationId xmlns:a16="http://schemas.microsoft.com/office/drawing/2014/main" id="{33294773-A5A6-4139-9A29-C9C246DB5F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"/>
          <a:stretch/>
        </p:blipFill>
        <p:spPr>
          <a:xfrm>
            <a:off x="5576638" y="2677364"/>
            <a:ext cx="2437476" cy="2998228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3F11F72-8C4F-4B68-9316-4C4913B5E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2507" y="5749073"/>
            <a:ext cx="2057400" cy="260604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defTabSz="685800" latinLnBrk="0">
              <a:spcAft>
                <a:spcPts val="450"/>
              </a:spcAft>
              <a:defRPr/>
            </a:pPr>
            <a:fld id="{C62B9BB2-5542-4BDC-99B0-200149DF6CE7}" type="slidenum">
              <a:rPr lang="en-US" altLang="ko-KR">
                <a:solidFill>
                  <a:srgbClr val="898989"/>
                </a:solidFill>
                <a:latin typeface="맑은 고딕" panose="020F0502020204030204"/>
                <a:ea typeface="맑은 고딕" panose="020B0503020000020004" pitchFamily="50" charset="-127"/>
              </a:rPr>
              <a:pPr defTabSz="685800" latinLnBrk="0">
                <a:spcAft>
                  <a:spcPts val="450"/>
                </a:spcAft>
                <a:defRPr/>
              </a:pPr>
              <a:t>11</a:t>
            </a:fld>
            <a:endParaRPr lang="en-US" altLang="ko-KR">
              <a:solidFill>
                <a:srgbClr val="898989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pic>
        <p:nvPicPr>
          <p:cNvPr id="9" name="내용 개체 틀 8" descr="테이블이(가) 표시된 사진&#10;&#10;자동 생성된 설명">
            <a:extLst>
              <a:ext uri="{FF2B5EF4-FFF2-40B4-BE49-F238E27FC236}">
                <a16:creationId xmlns:a16="http://schemas.microsoft.com/office/drawing/2014/main" id="{8C6F4EB3-B5AB-0116-F165-281127D05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265" y="2677364"/>
            <a:ext cx="2098759" cy="299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527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8F340CD-CA5C-48ED-8749-ED1EB238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5"/>
            <a:ext cx="8256932" cy="459021"/>
          </a:xfrm>
        </p:spPr>
        <p:txBody>
          <a:bodyPr>
            <a:noAutofit/>
          </a:bodyPr>
          <a:lstStyle/>
          <a:p>
            <a:r>
              <a:rPr lang="ko-KR" altLang="en-US" sz="2400" dirty="0">
                <a:solidFill>
                  <a:srgbClr val="C00000"/>
                </a:solidFill>
              </a:rPr>
              <a:t>서울대학교 의료공학과 공동개발 뇌파 의료기</a:t>
            </a:r>
            <a:br>
              <a:rPr lang="en-US" altLang="ko-KR" sz="2400" dirty="0">
                <a:solidFill>
                  <a:srgbClr val="C00000"/>
                </a:solidFill>
              </a:rPr>
            </a:br>
            <a:r>
              <a:rPr lang="ko-KR" altLang="en-US" sz="2400" dirty="0" err="1">
                <a:solidFill>
                  <a:srgbClr val="C00000"/>
                </a:solidFill>
              </a:rPr>
              <a:t>뉴로하모니</a:t>
            </a:r>
            <a:r>
              <a:rPr lang="ko-KR" altLang="en-US" sz="2400" dirty="0">
                <a:solidFill>
                  <a:srgbClr val="C00000"/>
                </a:solidFill>
              </a:rPr>
              <a:t> </a:t>
            </a:r>
            <a:r>
              <a:rPr lang="en-US" altLang="ko-KR" sz="2400" dirty="0">
                <a:solidFill>
                  <a:srgbClr val="C00000"/>
                </a:solidFill>
              </a:rPr>
              <a:t>M2</a:t>
            </a:r>
            <a:endParaRPr lang="ko-KR" altLang="en-US" sz="2400" dirty="0">
              <a:solidFill>
                <a:srgbClr val="C00000"/>
              </a:solidFill>
            </a:endParaRPr>
          </a:p>
        </p:txBody>
      </p:sp>
      <p:pic>
        <p:nvPicPr>
          <p:cNvPr id="5" name="내용 개체 틀 4" descr="텍스트, 전자기기, 디스플레이, 컴퓨터이(가) 표시된 사진&#10;&#10;자동 생성된 설명">
            <a:extLst>
              <a:ext uri="{FF2B5EF4-FFF2-40B4-BE49-F238E27FC236}">
                <a16:creationId xmlns:a16="http://schemas.microsoft.com/office/drawing/2014/main" id="{91824FF7-CC38-4F38-BE85-53C8ADD154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96" y="4427207"/>
            <a:ext cx="1500288" cy="1183579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4502424-F9C9-45E9-BA2C-6F7DC77B9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320" y="4250804"/>
            <a:ext cx="1391421" cy="139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내용 개체 틀 2">
            <a:extLst>
              <a:ext uri="{FF2B5EF4-FFF2-40B4-BE49-F238E27FC236}">
                <a16:creationId xmlns:a16="http://schemas.microsoft.com/office/drawing/2014/main" id="{067CE83F-3EBD-4B8D-9C58-534796464843}"/>
              </a:ext>
            </a:extLst>
          </p:cNvPr>
          <p:cNvSpPr txBox="1">
            <a:spLocks/>
          </p:cNvSpPr>
          <p:nvPr/>
        </p:nvSpPr>
        <p:spPr>
          <a:xfrm>
            <a:off x="628650" y="1838886"/>
            <a:ext cx="7886700" cy="216497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spcBef>
                <a:spcPts val="750"/>
              </a:spcBef>
              <a:defRPr/>
            </a:pPr>
            <a:r>
              <a:rPr lang="ko-KR" altLang="en-US" sz="21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진단시스템과 훈련시스템</a:t>
            </a:r>
            <a:endParaRPr lang="en-US" altLang="ko-KR" sz="2100" dirty="0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marL="171450" indent="-171450" defTabSz="685800">
              <a:spcBef>
                <a:spcPts val="750"/>
              </a:spcBef>
              <a:defRPr/>
            </a:pPr>
            <a:r>
              <a:rPr lang="ko-KR" altLang="en-US" sz="21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진단시스템 </a:t>
            </a:r>
            <a:r>
              <a:rPr lang="en-US" altLang="ko-KR" sz="21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: M2(</a:t>
            </a:r>
            <a:r>
              <a:rPr lang="ko-KR" altLang="en-US" sz="21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의료용</a:t>
            </a:r>
            <a:r>
              <a:rPr lang="en-US" altLang="ko-KR" sz="21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) + 27</a:t>
            </a:r>
            <a:r>
              <a:rPr lang="ko-KR" altLang="en-US" sz="21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인치 일체형 </a:t>
            </a:r>
            <a:r>
              <a:rPr lang="en-US" altLang="ko-KR" sz="21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PC (i7</a:t>
            </a:r>
            <a:r>
              <a:rPr lang="ko-KR" altLang="en-US" sz="21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급</a:t>
            </a:r>
            <a:r>
              <a:rPr lang="en-US" altLang="ko-KR" sz="21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) </a:t>
            </a:r>
            <a:r>
              <a:rPr lang="ko-KR" altLang="en-US" sz="21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또는 </a:t>
            </a:r>
            <a:r>
              <a:rPr lang="en-US" altLang="ko-KR" sz="21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17</a:t>
            </a:r>
            <a:r>
              <a:rPr lang="ko-KR" altLang="en-US" sz="21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인치 노트북 </a:t>
            </a:r>
            <a:r>
              <a:rPr lang="en-US" altLang="ko-KR" sz="21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(i7</a:t>
            </a:r>
            <a:r>
              <a:rPr lang="ko-KR" altLang="en-US" sz="21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급</a:t>
            </a:r>
            <a:r>
              <a:rPr lang="en-US" altLang="ko-KR" sz="21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) + </a:t>
            </a:r>
            <a:r>
              <a:rPr lang="ko-KR" altLang="en-US" sz="21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의료용 </a:t>
            </a:r>
            <a:r>
              <a:rPr lang="ko-KR" altLang="en-US" sz="2100" dirty="0" err="1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뉴로스펙</a:t>
            </a:r>
            <a:r>
              <a:rPr lang="ko-KR" altLang="en-US" sz="21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 </a:t>
            </a:r>
            <a:r>
              <a:rPr lang="en-US" altLang="ko-KR" sz="21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+ </a:t>
            </a:r>
            <a:r>
              <a:rPr lang="ko-KR" altLang="en-US" sz="21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의료용 </a:t>
            </a:r>
            <a:r>
              <a:rPr lang="en-US" altLang="ko-KR" sz="21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BQ (</a:t>
            </a:r>
            <a:r>
              <a:rPr lang="ko-KR" altLang="en-US" sz="21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기본 </a:t>
            </a:r>
            <a:r>
              <a:rPr lang="en-US" altLang="ko-KR" sz="21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1,000</a:t>
            </a:r>
            <a:r>
              <a:rPr lang="ko-KR" altLang="en-US" sz="21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건 제공</a:t>
            </a:r>
            <a:r>
              <a:rPr lang="en-US" altLang="ko-KR" sz="21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, </a:t>
            </a:r>
            <a:r>
              <a:rPr lang="ko-KR" altLang="en-US" sz="21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추가는 라이선스 계약</a:t>
            </a:r>
            <a:r>
              <a:rPr lang="en-US" altLang="ko-KR" sz="21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)</a:t>
            </a:r>
          </a:p>
          <a:p>
            <a:pPr marL="171450" indent="-171450" defTabSz="685800">
              <a:spcBef>
                <a:spcPts val="750"/>
              </a:spcBef>
              <a:defRPr/>
            </a:pPr>
            <a:r>
              <a:rPr lang="ko-KR" altLang="en-US" sz="21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훈련시스템 </a:t>
            </a:r>
            <a:r>
              <a:rPr lang="en-US" altLang="ko-KR" sz="21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: M2(</a:t>
            </a:r>
            <a:r>
              <a:rPr lang="ko-KR" altLang="en-US" sz="21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의료용</a:t>
            </a:r>
            <a:r>
              <a:rPr lang="en-US" altLang="ko-KR" sz="21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) + 10.5” </a:t>
            </a:r>
            <a:r>
              <a:rPr lang="ko-KR" altLang="en-US" sz="2100" dirty="0" err="1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테블렛</a:t>
            </a:r>
            <a:r>
              <a:rPr lang="ko-KR" altLang="en-US" sz="21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 </a:t>
            </a:r>
            <a:r>
              <a:rPr lang="en-US" altLang="ko-KR" sz="21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PC (</a:t>
            </a:r>
            <a:r>
              <a:rPr lang="ko-KR" altLang="en-US" sz="21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삼성 </a:t>
            </a:r>
            <a:r>
              <a:rPr lang="ko-KR" altLang="en-US" sz="2100" dirty="0" err="1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갤럭시탭</a:t>
            </a:r>
            <a:r>
              <a:rPr lang="ko-KR" altLang="en-US" sz="21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 </a:t>
            </a:r>
            <a:r>
              <a:rPr lang="en-US" altLang="ko-KR" sz="21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A8) + </a:t>
            </a:r>
            <a:r>
              <a:rPr lang="ko-KR" altLang="en-US" sz="210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의료용 훈련 프로그램 패키지</a:t>
            </a:r>
            <a:endParaRPr lang="en-US" altLang="ko-KR" sz="2100" dirty="0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pic>
        <p:nvPicPr>
          <p:cNvPr id="10" name="그림 9" descr="시험관이(가) 표시된 사진&#10;&#10;자동 생성된 설명">
            <a:extLst>
              <a:ext uri="{FF2B5EF4-FFF2-40B4-BE49-F238E27FC236}">
                <a16:creationId xmlns:a16="http://schemas.microsoft.com/office/drawing/2014/main" id="{79D78B94-BF4B-4C12-8EAC-A15E979AB0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99" y="4509180"/>
            <a:ext cx="1550513" cy="886745"/>
          </a:xfrm>
          <a:prstGeom prst="rect">
            <a:avLst/>
          </a:prstGeom>
        </p:spPr>
      </p:pic>
      <p:pic>
        <p:nvPicPr>
          <p:cNvPr id="12" name="그림 11" descr="시험관이(가) 표시된 사진&#10;&#10;자동 생성된 설명">
            <a:extLst>
              <a:ext uri="{FF2B5EF4-FFF2-40B4-BE49-F238E27FC236}">
                <a16:creationId xmlns:a16="http://schemas.microsoft.com/office/drawing/2014/main" id="{0958F56C-04C2-416B-8FDD-DAA5F1EA3A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698" y="4497103"/>
            <a:ext cx="1558622" cy="898822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0E43CDF4-F214-4418-BB76-0E6347E81B09}"/>
              </a:ext>
            </a:extLst>
          </p:cNvPr>
          <p:cNvSpPr/>
          <p:nvPr/>
        </p:nvSpPr>
        <p:spPr>
          <a:xfrm>
            <a:off x="914400" y="4003862"/>
            <a:ext cx="3112994" cy="246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ko-KR" altLang="en-US" sz="135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진단시스템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B94935BD-C458-4B6B-A333-56A5F0006D94}"/>
              </a:ext>
            </a:extLst>
          </p:cNvPr>
          <p:cNvSpPr/>
          <p:nvPr/>
        </p:nvSpPr>
        <p:spPr>
          <a:xfrm>
            <a:off x="914401" y="4250804"/>
            <a:ext cx="3112994" cy="16136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ko-KR" altLang="en-US" sz="1350">
              <a:noFill/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FAF535CB-6696-4CB3-A2A6-1E9A8ED8B088}"/>
              </a:ext>
            </a:extLst>
          </p:cNvPr>
          <p:cNvSpPr/>
          <p:nvPr/>
        </p:nvSpPr>
        <p:spPr>
          <a:xfrm>
            <a:off x="4800600" y="4003862"/>
            <a:ext cx="3112994" cy="246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ko-KR" altLang="en-US" sz="1350" dirty="0">
                <a:solidFill>
                  <a:prstClr val="white"/>
                </a:solidFill>
                <a:latin typeface="맑은 고딕" panose="020F0502020204030204"/>
                <a:ea typeface="맑은 고딕" panose="020B0503020000020004" pitchFamily="50" charset="-127"/>
              </a:rPr>
              <a:t>훈련시스템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137692D-8C4A-41A0-94F1-2045EE392052}"/>
              </a:ext>
            </a:extLst>
          </p:cNvPr>
          <p:cNvSpPr/>
          <p:nvPr/>
        </p:nvSpPr>
        <p:spPr>
          <a:xfrm>
            <a:off x="4800601" y="4250804"/>
            <a:ext cx="3112994" cy="16136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ko-KR" altLang="en-US" sz="1350">
              <a:noFill/>
              <a:latin typeface="맑은 고딕" panose="020F0502020204030204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5452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926A3148-8599-B909-23CF-FA8828C9B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 latinLnBrk="0"/>
            <a:r>
              <a:rPr lang="ko-KR" altLang="en-US" sz="2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뇌진단</a:t>
            </a:r>
            <a:r>
              <a:rPr lang="en-US" altLang="ko-KR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ko-KR" altLang="en-US" sz="2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간단보기</a:t>
            </a:r>
            <a:endParaRPr lang="en-US" altLang="ko-KR" sz="2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내용 개체 틀 4" descr="테이블이(가) 표시된 사진&#10;&#10;자동 생성된 설명">
            <a:extLst>
              <a:ext uri="{FF2B5EF4-FFF2-40B4-BE49-F238E27FC236}">
                <a16:creationId xmlns:a16="http://schemas.microsoft.com/office/drawing/2014/main" id="{91C62DA1-C4AB-E4B2-4DAC-2329FFEFC7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99" y="1524000"/>
            <a:ext cx="8408193" cy="50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17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0751" y="125348"/>
            <a:ext cx="691824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ko-KR" altLang="en-US" sz="1800" dirty="0" err="1">
                <a:solidFill>
                  <a:schemeClr val="bg1"/>
                </a:solidFill>
                <a:latin typeface="맑은 고딕"/>
                <a:cs typeface="맑은 고딕"/>
              </a:rPr>
              <a:t>뉴로하모니</a:t>
            </a:r>
            <a:r>
              <a:rPr lang="ko-KR" altLang="en-US" sz="1800" dirty="0">
                <a:solidFill>
                  <a:schemeClr val="bg1"/>
                </a:solidFill>
                <a:latin typeface="맑은 고딕"/>
                <a:cs typeface="맑은 고딕"/>
              </a:rPr>
              <a:t> </a:t>
            </a:r>
            <a:r>
              <a:rPr lang="en-US" altLang="ko-KR" sz="1800" dirty="0">
                <a:solidFill>
                  <a:schemeClr val="bg1"/>
                </a:solidFill>
                <a:latin typeface="맑은 고딕"/>
                <a:cs typeface="맑은 고딕"/>
              </a:rPr>
              <a:t>MD </a:t>
            </a:r>
            <a:r>
              <a:rPr lang="ko-KR" altLang="en-US" sz="1800" dirty="0">
                <a:solidFill>
                  <a:schemeClr val="bg1"/>
                </a:solidFill>
                <a:latin typeface="맑은 고딕"/>
                <a:cs typeface="맑은 고딕"/>
              </a:rPr>
              <a:t>훈련 프로그램 </a:t>
            </a:r>
            <a:r>
              <a:rPr lang="en-US" altLang="ko-KR" sz="1800" dirty="0">
                <a:solidFill>
                  <a:schemeClr val="bg1"/>
                </a:solidFill>
                <a:latin typeface="맑은 고딕"/>
                <a:cs typeface="맑은 고딕"/>
              </a:rPr>
              <a:t>– </a:t>
            </a:r>
            <a:r>
              <a:rPr lang="ko-KR" altLang="en-US" sz="1800" dirty="0" err="1">
                <a:solidFill>
                  <a:schemeClr val="bg1"/>
                </a:solidFill>
                <a:latin typeface="맑은 고딕"/>
                <a:cs typeface="맑은 고딕"/>
              </a:rPr>
              <a:t>바이오피드백</a:t>
            </a:r>
            <a:r>
              <a:rPr lang="ko-KR" altLang="en-US" sz="1800" dirty="0">
                <a:solidFill>
                  <a:schemeClr val="bg1"/>
                </a:solidFill>
                <a:latin typeface="맑은 고딕"/>
                <a:cs typeface="맑은 고딕"/>
              </a:rPr>
              <a:t> 의료기기 등록예정</a:t>
            </a:r>
            <a:endParaRPr sz="1800" dirty="0">
              <a:solidFill>
                <a:schemeClr val="bg1"/>
              </a:solidFill>
              <a:latin typeface="맑은 고딕"/>
              <a:cs typeface="맑은 고딕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32358" y="962600"/>
            <a:ext cx="6701841" cy="223073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en-US" sz="1400" dirty="0">
              <a:latin typeface="맑은 고딕"/>
              <a:cs typeface="맑은 고딕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ko-KR" altLang="en-US" sz="4400" dirty="0">
                <a:latin typeface="맑은 고딕"/>
                <a:cs typeface="맑은 고딕"/>
              </a:rPr>
              <a:t>세계 최초</a:t>
            </a:r>
            <a:r>
              <a:rPr lang="en-US" altLang="ko-KR" sz="4400" dirty="0">
                <a:latin typeface="맑은 고딕"/>
                <a:cs typeface="맑은 고딕"/>
              </a:rPr>
              <a:t>, </a:t>
            </a:r>
            <a:r>
              <a:rPr lang="ko-KR" altLang="en-US" sz="4400" dirty="0">
                <a:latin typeface="맑은 고딕"/>
                <a:cs typeface="맑은 고딕"/>
              </a:rPr>
              <a:t>유일</a:t>
            </a:r>
            <a:endParaRPr lang="en-US" sz="4400" dirty="0">
              <a:latin typeface="맑은 고딕"/>
              <a:cs typeface="맑은 고딕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4400" dirty="0">
                <a:latin typeface="맑은 고딕"/>
                <a:cs typeface="맑은 고딕"/>
              </a:rPr>
              <a:t>AI </a:t>
            </a:r>
            <a:r>
              <a:rPr lang="ko-KR" altLang="en-US" sz="4400" dirty="0">
                <a:latin typeface="맑은 고딕"/>
                <a:cs typeface="맑은 고딕"/>
              </a:rPr>
              <a:t>인공지능 뇌파조절기법</a:t>
            </a:r>
            <a:endParaRPr lang="en-US" altLang="ko-KR" sz="4400" dirty="0">
              <a:latin typeface="맑은 고딕"/>
              <a:cs typeface="맑은 고딕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en-US" altLang="ko-KR" sz="1400" dirty="0">
              <a:latin typeface="맑은 고딕"/>
              <a:cs typeface="맑은 고딕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lang="en-US" altLang="ko-KR" sz="1400" dirty="0">
              <a:latin typeface="맑은 고딕"/>
              <a:cs typeface="맑은 고딕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endParaRPr sz="1000" dirty="0">
              <a:latin typeface="맑은 고딕"/>
              <a:cs typeface="맑은 고딕"/>
            </a:endParaRPr>
          </a:p>
        </p:txBody>
      </p:sp>
      <p:sp>
        <p:nvSpPr>
          <p:cNvPr id="37" name="object 3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14</a:t>
            </a:fld>
            <a:endParaRPr sz="1200">
              <a:latin typeface="Calibri"/>
              <a:cs typeface="Calibri"/>
            </a:endParaRPr>
          </a:p>
        </p:txBody>
      </p:sp>
      <p:pic>
        <p:nvPicPr>
          <p:cNvPr id="38" name="그림 37">
            <a:extLst>
              <a:ext uri="{FF2B5EF4-FFF2-40B4-BE49-F238E27FC236}">
                <a16:creationId xmlns:a16="http://schemas.microsoft.com/office/drawing/2014/main" id="{639FCAEB-24DB-C910-042C-A6540088D4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622935"/>
            <a:ext cx="1705110" cy="5832314"/>
          </a:xfrm>
          <a:prstGeom prst="rect">
            <a:avLst/>
          </a:prstGeom>
        </p:spPr>
      </p:pic>
      <p:pic>
        <p:nvPicPr>
          <p:cNvPr id="40" name="그림 39" descr="텍스트, 실내, 노트북, 책상이(가) 표시된 사진&#10;&#10;자동 생성된 설명">
            <a:extLst>
              <a:ext uri="{FF2B5EF4-FFF2-40B4-BE49-F238E27FC236}">
                <a16:creationId xmlns:a16="http://schemas.microsoft.com/office/drawing/2014/main" id="{93C1DBF6-5676-E13E-C79C-A46DB90C24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56" y="3199122"/>
            <a:ext cx="2630984" cy="3241251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C8A9AD11-C103-4180-915D-1B5E74968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699" y="3199122"/>
            <a:ext cx="3229101" cy="324125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0791805"/>
              </p:ext>
            </p:extLst>
          </p:nvPr>
        </p:nvGraphicFramePr>
        <p:xfrm>
          <a:off x="304800" y="914400"/>
          <a:ext cx="8534400" cy="563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0336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맑은 고딕"/>
                          <a:cs typeface="맑은 고딕"/>
                        </a:rPr>
                        <a:t>증상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23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맑은 고딕"/>
                          <a:cs typeface="맑은 고딕"/>
                        </a:rPr>
                        <a:t>훈련모드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23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b="1" spc="-5" dirty="0">
                          <a:solidFill>
                            <a:srgbClr val="FFFFFF"/>
                          </a:solidFill>
                          <a:latin typeface="맑은 고딕"/>
                          <a:cs typeface="맑은 고딕"/>
                        </a:rPr>
                        <a:t>훈련프로그램(예시)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23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맑은 고딕"/>
                          <a:cs typeface="맑은 고딕"/>
                        </a:rPr>
                        <a:t>훈련방법(예시)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23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10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900" spc="-5" dirty="0">
                          <a:latin typeface="맑은 고딕"/>
                          <a:cs typeface="맑은 고딕"/>
                        </a:rPr>
                        <a:t>불면증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19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900" spc="-5" dirty="0">
                          <a:latin typeface="맑은 고딕"/>
                          <a:cs typeface="맑은 고딕"/>
                        </a:rPr>
                        <a:t>일반:</a:t>
                      </a:r>
                      <a:r>
                        <a:rPr sz="900" spc="-3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알파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중증:</a:t>
                      </a:r>
                      <a:r>
                        <a:rPr sz="900" spc="-4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저알파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19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호흡훈련,</a:t>
                      </a:r>
                      <a:r>
                        <a:rPr sz="900" spc="-1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-5" dirty="0">
                          <a:latin typeface="맑은 고딕"/>
                          <a:cs typeface="맑은 고딕"/>
                        </a:rPr>
                        <a:t>기본훈련,</a:t>
                      </a:r>
                      <a:r>
                        <a:rPr sz="900" spc="-3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-5" dirty="0">
                          <a:latin typeface="맑은 고딕"/>
                          <a:cs typeface="맑은 고딕"/>
                        </a:rPr>
                        <a:t>뇌건강2단계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19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900" spc="-5" dirty="0">
                          <a:latin typeface="맑은 고딕"/>
                          <a:cs typeface="맑은 고딕"/>
                        </a:rPr>
                        <a:t>호흡훈련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5~10분,</a:t>
                      </a:r>
                      <a:r>
                        <a:rPr sz="900" spc="-4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-5" dirty="0">
                          <a:latin typeface="맑은 고딕"/>
                          <a:cs typeface="맑은 고딕"/>
                        </a:rPr>
                        <a:t>기본훈련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20~30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분,</a:t>
                      </a:r>
                      <a:r>
                        <a:rPr sz="900" spc="-2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뇌건강2단계</a:t>
                      </a:r>
                      <a:r>
                        <a:rPr sz="900" spc="-4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5" dirty="0">
                          <a:latin typeface="맑은 고딕"/>
                          <a:cs typeface="맑은 고딕"/>
                        </a:rPr>
                        <a:t>1번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19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0445">
                <a:tc>
                  <a:txBody>
                    <a:bodyPr/>
                    <a:lstStyle/>
                    <a:p>
                      <a:pPr marL="91440" marR="16383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두통,</a:t>
                      </a:r>
                      <a:r>
                        <a:rPr sz="900" spc="-1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편두통,</a:t>
                      </a:r>
                      <a:r>
                        <a:rPr sz="900" spc="-4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통증,</a:t>
                      </a:r>
                      <a:r>
                        <a:rPr sz="900" spc="-1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긴장,</a:t>
                      </a:r>
                      <a:r>
                        <a:rPr sz="900" spc="-1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만성피로, </a:t>
                      </a:r>
                      <a:r>
                        <a:rPr sz="900" spc="-409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-5" dirty="0">
                          <a:latin typeface="맑은 고딕"/>
                          <a:cs typeface="맑은 고딕"/>
                        </a:rPr>
                        <a:t>스트레스,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-5" dirty="0">
                          <a:latin typeface="맑은 고딕"/>
                          <a:cs typeface="맑은 고딕"/>
                        </a:rPr>
                        <a:t>오십견,</a:t>
                      </a:r>
                      <a:r>
                        <a:rPr sz="900" spc="-2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안구건조증,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23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일반:</a:t>
                      </a:r>
                      <a:r>
                        <a:rPr sz="900" spc="-4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알파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경중에</a:t>
                      </a:r>
                      <a:r>
                        <a:rPr sz="900" spc="-1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따라</a:t>
                      </a:r>
                      <a:r>
                        <a:rPr sz="900" spc="-3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저알파나</a:t>
                      </a:r>
                      <a:r>
                        <a:rPr sz="900" spc="-1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고알파</a:t>
                      </a:r>
                      <a:r>
                        <a:rPr sz="900" spc="-1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변경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23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710" marR="10160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spc="-5" dirty="0">
                          <a:latin typeface="맑은 고딕"/>
                          <a:cs typeface="맑은 고딕"/>
                        </a:rPr>
                        <a:t>호흡훈련,</a:t>
                      </a:r>
                      <a:r>
                        <a:rPr sz="900" spc="-3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뇌이완훈련,</a:t>
                      </a:r>
                      <a:r>
                        <a:rPr sz="900" spc="-5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뇌건강2단계; </a:t>
                      </a:r>
                      <a:r>
                        <a:rPr sz="900" spc="-40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기본훈련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23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3345" marR="20383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호흡훈련</a:t>
                      </a:r>
                      <a:r>
                        <a:rPr sz="900" spc="-2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5~10분(중증은</a:t>
                      </a:r>
                      <a:r>
                        <a:rPr sz="900" spc="-6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더</a:t>
                      </a:r>
                      <a:r>
                        <a:rPr sz="900" spc="-1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-5" dirty="0">
                          <a:latin typeface="맑은 고딕"/>
                          <a:cs typeface="맑은 고딕"/>
                        </a:rPr>
                        <a:t>길게), </a:t>
                      </a:r>
                      <a:r>
                        <a:rPr sz="900" spc="-40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이완훈련 </a:t>
                      </a:r>
                      <a:r>
                        <a:rPr sz="900" spc="5" dirty="0">
                          <a:latin typeface="맑은 고딕"/>
                          <a:cs typeface="맑은 고딕"/>
                        </a:rPr>
                        <a:t>20분,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뇌건강2단계 </a:t>
                      </a:r>
                      <a:r>
                        <a:rPr sz="900" spc="5" dirty="0">
                          <a:latin typeface="맑은 고딕"/>
                          <a:cs typeface="맑은 고딕"/>
                        </a:rPr>
                        <a:t>2번 </a:t>
                      </a:r>
                      <a:r>
                        <a:rPr sz="900" spc="1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중증은</a:t>
                      </a:r>
                      <a:r>
                        <a:rPr sz="900" spc="-1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기본훈련으로</a:t>
                      </a:r>
                      <a:r>
                        <a:rPr sz="900" spc="-3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1시간이상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23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7600">
                <a:tc>
                  <a:txBody>
                    <a:bodyPr/>
                    <a:lstStyle/>
                    <a:p>
                      <a:pPr marL="91440" marR="193675" algn="just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spc="-5" dirty="0">
                          <a:latin typeface="맑은 고딕"/>
                          <a:cs typeface="맑은 고딕"/>
                        </a:rPr>
                        <a:t>주의산만, </a:t>
                      </a:r>
                      <a:r>
                        <a:rPr sz="900" spc="-20" dirty="0">
                          <a:latin typeface="맑은 고딕"/>
                          <a:cs typeface="맑은 고딕"/>
                        </a:rPr>
                        <a:t>ADD, ADHD, </a:t>
                      </a:r>
                      <a:r>
                        <a:rPr sz="900" spc="-5" dirty="0">
                          <a:latin typeface="맑은 고딕"/>
                          <a:cs typeface="맑은 고딕"/>
                        </a:rPr>
                        <a:t>틱장애,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자 </a:t>
                      </a:r>
                      <a:r>
                        <a:rPr sz="900" spc="-409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폐,</a:t>
                      </a:r>
                      <a:r>
                        <a:rPr sz="900" spc="-1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-5" dirty="0">
                          <a:latin typeface="맑은 고딕"/>
                          <a:cs typeface="맑은 고딕"/>
                        </a:rPr>
                        <a:t>발달장애(정신지체),</a:t>
                      </a:r>
                      <a:r>
                        <a:rPr sz="900" spc="-1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간질,</a:t>
                      </a:r>
                      <a:r>
                        <a:rPr sz="900" spc="-3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난독 </a:t>
                      </a:r>
                      <a:r>
                        <a:rPr sz="900" spc="-409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증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23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SMR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23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기본:</a:t>
                      </a:r>
                      <a:r>
                        <a:rPr sz="900" spc="-5" dirty="0">
                          <a:latin typeface="맑은 고딕"/>
                          <a:cs typeface="맑은 고딕"/>
                        </a:rPr>
                        <a:t> 호흡훈련,</a:t>
                      </a:r>
                      <a:r>
                        <a:rPr sz="900" spc="-3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-5" dirty="0">
                          <a:latin typeface="맑은 고딕"/>
                          <a:cs typeface="맑은 고딕"/>
                        </a:rPr>
                        <a:t>뇌이완훈련, 집중력</a:t>
                      </a:r>
                      <a:endParaRPr sz="900" dirty="0">
                        <a:latin typeface="맑은 고딕"/>
                        <a:cs typeface="맑은 고딕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훈련</a:t>
                      </a: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맑은 고딕"/>
                          <a:cs typeface="맑은 고딕"/>
                        </a:rPr>
                        <a:t>추가:</a:t>
                      </a:r>
                      <a:r>
                        <a:rPr sz="900" spc="-2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뇌건강1단계,</a:t>
                      </a:r>
                      <a:r>
                        <a:rPr sz="900" spc="-3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기억력</a:t>
                      </a:r>
                    </a:p>
                  </a:txBody>
                  <a:tcPr marL="0" marR="0" marT="323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spc="-5" dirty="0">
                          <a:latin typeface="맑은 고딕"/>
                          <a:cs typeface="맑은 고딕"/>
                        </a:rPr>
                        <a:t>호흡훈련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5~10분,</a:t>
                      </a:r>
                      <a:r>
                        <a:rPr sz="900" spc="-4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-5" dirty="0">
                          <a:latin typeface="맑은 고딕"/>
                          <a:cs typeface="맑은 고딕"/>
                        </a:rPr>
                        <a:t>뇌이완훈련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 20분,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집중력훈련</a:t>
                      </a:r>
                      <a:r>
                        <a:rPr sz="900" spc="-4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5" dirty="0">
                          <a:latin typeface="맑은 고딕"/>
                          <a:cs typeface="맑은 고딕"/>
                        </a:rPr>
                        <a:t>20분.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  <a:p>
                      <a:pPr marL="93345" marR="231775">
                        <a:lnSpc>
                          <a:spcPct val="100000"/>
                        </a:lnSpc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증상이</a:t>
                      </a:r>
                      <a:r>
                        <a:rPr sz="900" spc="-2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좋아지면</a:t>
                      </a:r>
                      <a:r>
                        <a:rPr sz="900" spc="-4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다른</a:t>
                      </a:r>
                      <a:r>
                        <a:rPr sz="900" spc="-2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훈련프로그 </a:t>
                      </a:r>
                      <a:r>
                        <a:rPr sz="900" spc="-409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램으로</a:t>
                      </a:r>
                      <a:r>
                        <a:rPr sz="900" spc="-1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변경하거나</a:t>
                      </a:r>
                      <a:r>
                        <a:rPr sz="900" spc="-3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추가해도</a:t>
                      </a:r>
                      <a:r>
                        <a:rPr sz="900" spc="-1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됨.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23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51503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5" dirty="0">
                          <a:latin typeface="맑은 고딕"/>
                          <a:cs typeface="맑은 고딕"/>
                        </a:rPr>
                        <a:t>집중력저하,</a:t>
                      </a:r>
                      <a:r>
                        <a:rPr sz="900" spc="-3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학습장애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일반:</a:t>
                      </a:r>
                      <a:r>
                        <a:rPr sz="900" spc="-1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-5" dirty="0">
                          <a:latin typeface="맑은 고딕"/>
                          <a:cs typeface="맑은 고딕"/>
                        </a:rPr>
                        <a:t>저베타,</a:t>
                      </a:r>
                      <a:r>
                        <a:rPr sz="900" spc="-3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-5" dirty="0">
                          <a:latin typeface="맑은 고딕"/>
                          <a:cs typeface="맑은 고딕"/>
                        </a:rPr>
                        <a:t>SMR/저베타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  <a:p>
                      <a:pPr marL="9207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맑은 고딕"/>
                          <a:cs typeface="맑은 고딕"/>
                        </a:rPr>
                        <a:t>중증:</a:t>
                      </a:r>
                      <a:r>
                        <a:rPr sz="900" spc="-4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SMR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5" dirty="0">
                          <a:latin typeface="맑은 고딕"/>
                          <a:cs typeface="맑은 고딕"/>
                        </a:rPr>
                        <a:t>호흡훈련,</a:t>
                      </a:r>
                      <a:r>
                        <a:rPr sz="900" spc="-2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뇌이완훈련,</a:t>
                      </a:r>
                      <a:r>
                        <a:rPr sz="900" spc="-4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집중력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주가:</a:t>
                      </a:r>
                      <a:r>
                        <a:rPr sz="900" spc="-1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-5" dirty="0">
                          <a:latin typeface="맑은 고딕"/>
                          <a:cs typeface="맑은 고딕"/>
                        </a:rPr>
                        <a:t>기억력,</a:t>
                      </a:r>
                      <a:r>
                        <a:rPr sz="900" spc="-3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-5" dirty="0">
                          <a:latin typeface="맑은 고딕"/>
                          <a:cs typeface="맑은 고딕"/>
                        </a:rPr>
                        <a:t>뇌건강2단계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호흡훈련</a:t>
                      </a:r>
                      <a:r>
                        <a:rPr sz="900" spc="-1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5~10분,</a:t>
                      </a:r>
                      <a:r>
                        <a:rPr sz="900" spc="-6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뇌이완훈련</a:t>
                      </a:r>
                      <a:r>
                        <a:rPr sz="900" spc="-1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5" dirty="0">
                          <a:latin typeface="맑은 고딕"/>
                          <a:cs typeface="맑은 고딕"/>
                        </a:rPr>
                        <a:t>20분,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맑은 고딕"/>
                          <a:cs typeface="맑은 고딕"/>
                        </a:rPr>
                        <a:t>집중력훈련</a:t>
                      </a:r>
                      <a:r>
                        <a:rPr sz="900" spc="-3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20분,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  <a:p>
                      <a:pPr marL="93345" marR="2311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점수가</a:t>
                      </a:r>
                      <a:r>
                        <a:rPr sz="900" spc="-2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높아지면</a:t>
                      </a:r>
                      <a:r>
                        <a:rPr sz="900" spc="-4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기억려훈련</a:t>
                      </a:r>
                      <a:r>
                        <a:rPr sz="900" spc="-2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추가 </a:t>
                      </a:r>
                      <a:r>
                        <a:rPr sz="900" spc="-40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뇌건강2다녜</a:t>
                      </a:r>
                      <a:r>
                        <a:rPr sz="900" spc="-2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추가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맑은 고딕"/>
                          <a:cs typeface="맑은 고딕"/>
                        </a:rPr>
                        <a:t>SMR/저베타</a:t>
                      </a:r>
                      <a:r>
                        <a:rPr sz="900" spc="-1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모드로</a:t>
                      </a:r>
                      <a:r>
                        <a:rPr sz="900" spc="-1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마무리훈련</a:t>
                      </a:r>
                      <a:r>
                        <a:rPr sz="900" spc="-1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10" dirty="0">
                          <a:latin typeface="맑은 고딕"/>
                          <a:cs typeface="맑은 고딕"/>
                        </a:rPr>
                        <a:t>10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분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471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홧병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알파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5" dirty="0">
                          <a:latin typeface="맑은 고딕"/>
                          <a:cs typeface="맑은 고딕"/>
                        </a:rPr>
                        <a:t>호흡훈련,</a:t>
                      </a:r>
                      <a:r>
                        <a:rPr sz="900" spc="-2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뇌이완훈련,</a:t>
                      </a:r>
                      <a:r>
                        <a:rPr sz="900" spc="-4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뇌건강1단계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호흡훈련</a:t>
                      </a:r>
                      <a:r>
                        <a:rPr sz="900" spc="-1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10~20분,</a:t>
                      </a:r>
                      <a:r>
                        <a:rPr sz="900" spc="-6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뇌이완훈련</a:t>
                      </a:r>
                      <a:r>
                        <a:rPr sz="900" spc="-3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10" dirty="0">
                          <a:latin typeface="맑은 고딕"/>
                          <a:cs typeface="맑은 고딕"/>
                        </a:rPr>
                        <a:t>10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분,</a:t>
                      </a:r>
                      <a:r>
                        <a:rPr sz="900" spc="-1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뇌건강1단계</a:t>
                      </a:r>
                      <a:r>
                        <a:rPr sz="900" spc="-4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30분이상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72240">
                <a:tc>
                  <a:txBody>
                    <a:bodyPr/>
                    <a:lstStyle/>
                    <a:p>
                      <a:pPr marL="91440" marR="9969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5" dirty="0">
                          <a:latin typeface="맑은 고딕"/>
                          <a:cs typeface="맑은 고딕"/>
                        </a:rPr>
                        <a:t>우울증,</a:t>
                      </a:r>
                      <a:r>
                        <a:rPr sz="900" spc="-1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조울증,</a:t>
                      </a:r>
                      <a:r>
                        <a:rPr sz="900" spc="-3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공황장애,</a:t>
                      </a:r>
                      <a:r>
                        <a:rPr sz="900" spc="-1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-5" dirty="0">
                          <a:latin typeface="맑은 고딕"/>
                          <a:cs typeface="맑은 고딕"/>
                        </a:rPr>
                        <a:t>불안장애, </a:t>
                      </a:r>
                      <a:r>
                        <a:rPr sz="900" spc="-40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강박증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 marR="25971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일반:</a:t>
                      </a:r>
                      <a:r>
                        <a:rPr sz="900" spc="-1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저베타</a:t>
                      </a:r>
                      <a:r>
                        <a:rPr sz="900" spc="-4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또는</a:t>
                      </a:r>
                      <a:r>
                        <a:rPr sz="900" spc="-1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-5" dirty="0">
                          <a:latin typeface="맑은 고딕"/>
                          <a:cs typeface="맑은 고딕"/>
                        </a:rPr>
                        <a:t>고알파(세타저) </a:t>
                      </a:r>
                      <a:r>
                        <a:rPr sz="900" spc="-409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중긍:</a:t>
                      </a:r>
                      <a:r>
                        <a:rPr sz="900" spc="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중베타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710" marR="10160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5" dirty="0">
                          <a:latin typeface="맑은 고딕"/>
                          <a:cs typeface="맑은 고딕"/>
                        </a:rPr>
                        <a:t>호흡훈련,</a:t>
                      </a:r>
                      <a:r>
                        <a:rPr sz="900" spc="-3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뇌이완훈련,</a:t>
                      </a:r>
                      <a:r>
                        <a:rPr sz="900" spc="-5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뇌건강2단계, </a:t>
                      </a:r>
                      <a:r>
                        <a:rPr sz="900" spc="-40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호르몬밸런스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3345" marR="9144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호흡훈련</a:t>
                      </a:r>
                      <a:r>
                        <a:rPr sz="900" spc="-2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5~10분,</a:t>
                      </a:r>
                      <a:r>
                        <a:rPr sz="900" spc="-6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뇌이완훈련</a:t>
                      </a:r>
                      <a:r>
                        <a:rPr sz="900" spc="-1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5" dirty="0">
                          <a:latin typeface="맑은 고딕"/>
                          <a:cs typeface="맑은 고딕"/>
                        </a:rPr>
                        <a:t>10분, </a:t>
                      </a:r>
                      <a:r>
                        <a:rPr sz="900" spc="-40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뇌건강2단계</a:t>
                      </a:r>
                      <a:r>
                        <a:rPr sz="900" spc="-4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2번,</a:t>
                      </a:r>
                      <a:r>
                        <a:rPr sz="900" spc="-2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호르몬밸런스</a:t>
                      </a:r>
                      <a:r>
                        <a:rPr sz="900" spc="-4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5" dirty="0">
                          <a:latin typeface="맑은 고딕"/>
                          <a:cs typeface="맑은 고딕"/>
                        </a:rPr>
                        <a:t>2번 </a:t>
                      </a:r>
                      <a:r>
                        <a:rPr sz="900" spc="-40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-5" dirty="0">
                          <a:latin typeface="맑은 고딕"/>
                          <a:cs typeface="맑은 고딕"/>
                        </a:rPr>
                        <a:t>세타가</a:t>
                      </a:r>
                      <a:r>
                        <a:rPr sz="900" spc="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-5" dirty="0">
                          <a:latin typeface="맑은 고딕"/>
                          <a:cs typeface="맑은 고딕"/>
                        </a:rPr>
                        <a:t>강하지</a:t>
                      </a:r>
                      <a:r>
                        <a:rPr sz="900" spc="-1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-5" dirty="0">
                          <a:latin typeface="맑은 고딕"/>
                          <a:cs typeface="맑은 고딕"/>
                        </a:rPr>
                        <a:t>않으면</a:t>
                      </a:r>
                      <a:r>
                        <a:rPr sz="900" spc="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-5" dirty="0">
                          <a:latin typeface="맑은 고딕"/>
                          <a:cs typeface="맑은 고딕"/>
                        </a:rPr>
                        <a:t>고알파모드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 로</a:t>
                      </a:r>
                      <a:r>
                        <a:rPr sz="900" spc="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해도</a:t>
                      </a:r>
                      <a:r>
                        <a:rPr sz="900" spc="-2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됨.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7862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5" dirty="0">
                          <a:latin typeface="맑은 고딕"/>
                          <a:cs typeface="맑은 고딕"/>
                        </a:rPr>
                        <a:t>무대공포층,</a:t>
                      </a:r>
                      <a:r>
                        <a:rPr sz="900" spc="-2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대인기피증,</a:t>
                      </a:r>
                      <a:r>
                        <a:rPr sz="900" spc="-4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조현증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381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알반:</a:t>
                      </a:r>
                      <a:r>
                        <a:rPr sz="900" spc="-4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SMR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  <a:p>
                      <a:pPr marL="92075" marR="145415">
                        <a:lnSpc>
                          <a:spcPct val="100000"/>
                        </a:lnSpc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증상의</a:t>
                      </a:r>
                      <a:r>
                        <a:rPr sz="900" spc="-2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경중에</a:t>
                      </a:r>
                      <a:r>
                        <a:rPr sz="900" spc="-3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따라</a:t>
                      </a:r>
                      <a:r>
                        <a:rPr sz="900" spc="-1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고알파,</a:t>
                      </a:r>
                      <a:r>
                        <a:rPr sz="900" spc="-1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저베타 </a:t>
                      </a:r>
                      <a:r>
                        <a:rPr sz="900" spc="-41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사용가능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381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5" dirty="0">
                          <a:latin typeface="맑은 고딕"/>
                          <a:cs typeface="맑은 고딕"/>
                        </a:rPr>
                        <a:t>호흡훈련,</a:t>
                      </a:r>
                      <a:r>
                        <a:rPr sz="900" spc="-2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뇌이완훈련,</a:t>
                      </a:r>
                      <a:r>
                        <a:rPr sz="900" spc="-4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뇌건강2단계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381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호흡훈련</a:t>
                      </a:r>
                      <a:r>
                        <a:rPr sz="900" spc="-1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5~10분,</a:t>
                      </a:r>
                      <a:r>
                        <a:rPr sz="900" spc="-6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뇌이완훈련</a:t>
                      </a:r>
                      <a:r>
                        <a:rPr sz="900" spc="-1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5" dirty="0">
                          <a:latin typeface="맑은 고딕"/>
                          <a:cs typeface="맑은 고딕"/>
                        </a:rPr>
                        <a:t>20분,</a:t>
                      </a:r>
                      <a:endParaRPr sz="900" dirty="0">
                        <a:latin typeface="맑은 고딕"/>
                        <a:cs typeface="맑은 고딕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뇌건강2단계</a:t>
                      </a:r>
                      <a:r>
                        <a:rPr sz="900" spc="-6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5" dirty="0">
                          <a:latin typeface="맑은 고딕"/>
                          <a:cs typeface="맑은 고딕"/>
                        </a:rPr>
                        <a:t>2회</a:t>
                      </a:r>
                      <a:endParaRPr sz="900" dirty="0">
                        <a:latin typeface="맑은 고딕"/>
                        <a:cs typeface="맑은 고딕"/>
                      </a:endParaRPr>
                    </a:p>
                  </a:txBody>
                  <a:tcPr marL="0" marR="0" marT="3381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007239"/>
              </p:ext>
            </p:extLst>
          </p:nvPr>
        </p:nvGraphicFramePr>
        <p:xfrm>
          <a:off x="228600" y="838200"/>
          <a:ext cx="8534400" cy="56388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3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131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맑은 고딕"/>
                          <a:cs typeface="맑은 고딕"/>
                        </a:rPr>
                        <a:t>증상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23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맑은 고딕"/>
                          <a:cs typeface="맑은 고딕"/>
                        </a:rPr>
                        <a:t>훈련모드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23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b="1" spc="-5" dirty="0">
                          <a:solidFill>
                            <a:srgbClr val="FFFFFF"/>
                          </a:solidFill>
                          <a:latin typeface="맑은 고딕"/>
                          <a:cs typeface="맑은 고딕"/>
                        </a:rPr>
                        <a:t>훈련프로그램(예시)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23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맑은 고딕"/>
                          <a:cs typeface="맑은 고딕"/>
                        </a:rPr>
                        <a:t>훈련방법(예시)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23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9702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치매,</a:t>
                      </a:r>
                      <a:r>
                        <a:rPr sz="900" spc="-4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경도인지장애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23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일반:</a:t>
                      </a:r>
                      <a:r>
                        <a:rPr sz="900" spc="-4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SMR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  <a:p>
                      <a:pPr marL="92075" marR="145415">
                        <a:lnSpc>
                          <a:spcPct val="100000"/>
                        </a:lnSpc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경중에</a:t>
                      </a:r>
                      <a:r>
                        <a:rPr sz="900" spc="-2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따라</a:t>
                      </a:r>
                      <a:r>
                        <a:rPr sz="900" spc="-3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고알파,</a:t>
                      </a:r>
                      <a:r>
                        <a:rPr sz="900" spc="-1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저베타</a:t>
                      </a:r>
                      <a:r>
                        <a:rPr sz="900" spc="-1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사용가 </a:t>
                      </a:r>
                      <a:r>
                        <a:rPr sz="900" spc="-41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능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23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호흡훈련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  <a:p>
                      <a:pPr marL="92710" marR="131445">
                        <a:lnSpc>
                          <a:spcPct val="100000"/>
                        </a:lnSpc>
                      </a:pPr>
                      <a:r>
                        <a:rPr sz="900" spc="-5" dirty="0">
                          <a:latin typeface="맑은 고딕"/>
                          <a:cs typeface="맑은 고딕"/>
                        </a:rPr>
                        <a:t>경증:</a:t>
                      </a:r>
                      <a:r>
                        <a:rPr sz="900" spc="-1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뇌이완훈련,</a:t>
                      </a:r>
                      <a:r>
                        <a:rPr sz="900" spc="-3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-5" dirty="0">
                          <a:latin typeface="맑은 고딕"/>
                          <a:cs typeface="맑은 고딕"/>
                        </a:rPr>
                        <a:t>집중력훈련,</a:t>
                      </a:r>
                      <a:r>
                        <a:rPr sz="900" spc="-1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기억 </a:t>
                      </a:r>
                      <a:r>
                        <a:rPr sz="900" spc="-40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력훈련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  <a:p>
                      <a:pPr marL="92710">
                        <a:lnSpc>
                          <a:spcPct val="100000"/>
                        </a:lnSpc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중증:</a:t>
                      </a:r>
                      <a:r>
                        <a:rPr sz="900" spc="-4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-5" dirty="0">
                          <a:latin typeface="맑은 고딕"/>
                          <a:cs typeface="맑은 고딕"/>
                        </a:rPr>
                        <a:t>기본훈련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23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3345" marR="130111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호흡훈련 </a:t>
                      </a:r>
                      <a:r>
                        <a:rPr sz="900" spc="5" dirty="0">
                          <a:latin typeface="맑은 고딕"/>
                          <a:cs typeface="맑은 고딕"/>
                        </a:rPr>
                        <a:t>5~10분 </a:t>
                      </a:r>
                      <a:r>
                        <a:rPr sz="900" spc="-409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경증:</a:t>
                      </a:r>
                      <a:r>
                        <a:rPr sz="900" spc="-4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각각</a:t>
                      </a:r>
                      <a:r>
                        <a:rPr sz="900" spc="-6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5" dirty="0">
                          <a:latin typeface="맑은 고딕"/>
                          <a:cs typeface="맑은 고딕"/>
                        </a:rPr>
                        <a:t>20분씩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중증:</a:t>
                      </a:r>
                      <a:r>
                        <a:rPr sz="900" spc="-2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기본훈련만으로</a:t>
                      </a:r>
                      <a:r>
                        <a:rPr sz="900" spc="-4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시간제한</a:t>
                      </a:r>
                      <a:r>
                        <a:rPr sz="900" spc="-1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없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이</a:t>
                      </a:r>
                      <a:r>
                        <a:rPr sz="900" spc="-4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-5" dirty="0">
                          <a:latin typeface="맑은 고딕"/>
                          <a:cs typeface="맑은 고딕"/>
                        </a:rPr>
                        <a:t>훈련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23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7481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spc="-5" dirty="0">
                          <a:latin typeface="맑은 고딕"/>
                          <a:cs typeface="맑은 고딕"/>
                        </a:rPr>
                        <a:t>수전증,</a:t>
                      </a:r>
                      <a:r>
                        <a:rPr sz="900" spc="-1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파킨슨,</a:t>
                      </a:r>
                      <a:r>
                        <a:rPr sz="900" spc="-3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무도병,</a:t>
                      </a:r>
                      <a:r>
                        <a:rPr sz="900" spc="-1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도리깨질,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23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SMR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23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spc="-5" dirty="0">
                          <a:latin typeface="맑은 고딕"/>
                          <a:cs typeface="맑은 고딕"/>
                        </a:rPr>
                        <a:t>호흡훈련,</a:t>
                      </a:r>
                      <a:r>
                        <a:rPr sz="900" spc="-2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뇌이완훈련,</a:t>
                      </a:r>
                      <a:r>
                        <a:rPr sz="900" spc="-4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집중력훈련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23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호흡훈련</a:t>
                      </a:r>
                      <a:r>
                        <a:rPr sz="900" spc="-1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5~10분,</a:t>
                      </a:r>
                      <a:r>
                        <a:rPr sz="900" spc="-6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뇌이완훈련</a:t>
                      </a:r>
                      <a:r>
                        <a:rPr sz="900" spc="-1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5" dirty="0">
                          <a:latin typeface="맑은 고딕"/>
                          <a:cs typeface="맑은 고딕"/>
                        </a:rPr>
                        <a:t>20분,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집중력훈련</a:t>
                      </a:r>
                      <a:r>
                        <a:rPr sz="900" spc="-4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5" dirty="0">
                          <a:latin typeface="맑은 고딕"/>
                          <a:cs typeface="맑은 고딕"/>
                        </a:rPr>
                        <a:t>30분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불편한</a:t>
                      </a:r>
                      <a:r>
                        <a:rPr sz="900" spc="-1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쪽</a:t>
                      </a:r>
                      <a:r>
                        <a:rPr sz="900" spc="-3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손으로</a:t>
                      </a:r>
                      <a:r>
                        <a:rPr sz="900" spc="-1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화면</a:t>
                      </a:r>
                      <a:r>
                        <a:rPr sz="900" spc="-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누를</a:t>
                      </a:r>
                      <a:r>
                        <a:rPr sz="900" spc="-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것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23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7481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5" dirty="0">
                          <a:latin typeface="맑은 고딕"/>
                          <a:cs typeface="맑은 고딕"/>
                        </a:rPr>
                        <a:t>뇌경색,</a:t>
                      </a:r>
                      <a:r>
                        <a:rPr sz="900" spc="-2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편마비,</a:t>
                      </a:r>
                      <a:r>
                        <a:rPr sz="900" spc="-4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구안와사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20" dirty="0">
                          <a:latin typeface="맑은 고딕"/>
                          <a:cs typeface="맑은 고딕"/>
                        </a:rPr>
                        <a:t>Training</a:t>
                      </a:r>
                      <a:r>
                        <a:rPr sz="900" spc="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-5" dirty="0">
                          <a:latin typeface="맑은 고딕"/>
                          <a:cs typeface="맑은 고딕"/>
                        </a:rPr>
                        <a:t>Protocol로</a:t>
                      </a:r>
                      <a:r>
                        <a:rPr sz="900" spc="-1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결정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spc="-5" dirty="0">
                          <a:latin typeface="맑은 고딕"/>
                          <a:cs typeface="맑은 고딕"/>
                        </a:rPr>
                        <a:t>호흡훈련,</a:t>
                      </a:r>
                      <a:r>
                        <a:rPr sz="900" spc="-2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뇌이완훈련,</a:t>
                      </a:r>
                      <a:r>
                        <a:rPr sz="900" spc="-4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집중력훈련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호흡훈련</a:t>
                      </a:r>
                      <a:r>
                        <a:rPr sz="900" spc="-1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10~20분,</a:t>
                      </a:r>
                      <a:r>
                        <a:rPr sz="900" spc="-6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뇌이완훈련</a:t>
                      </a:r>
                      <a:r>
                        <a:rPr sz="900" spc="-3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10" dirty="0">
                          <a:latin typeface="맑은 고딕"/>
                          <a:cs typeface="맑은 고딕"/>
                        </a:rPr>
                        <a:t>20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분,</a:t>
                      </a:r>
                      <a:r>
                        <a:rPr sz="900" spc="-2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집중력훈련</a:t>
                      </a:r>
                      <a:r>
                        <a:rPr sz="900" spc="-5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5" dirty="0">
                          <a:latin typeface="맑은 고딕"/>
                          <a:cs typeface="맑은 고딕"/>
                        </a:rPr>
                        <a:t>30분.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불편한</a:t>
                      </a:r>
                      <a:r>
                        <a:rPr sz="900" spc="-1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쪽</a:t>
                      </a:r>
                      <a:r>
                        <a:rPr sz="900" spc="-3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손으로</a:t>
                      </a:r>
                      <a:r>
                        <a:rPr sz="900" spc="-1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화면</a:t>
                      </a:r>
                      <a:r>
                        <a:rPr sz="900" spc="-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누를</a:t>
                      </a:r>
                      <a:r>
                        <a:rPr sz="900" spc="-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것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2861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3651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제반</a:t>
                      </a:r>
                      <a:r>
                        <a:rPr sz="900" spc="-5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중독증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5" dirty="0">
                          <a:latin typeface="맑은 고딕"/>
                          <a:cs typeface="맑은 고딕"/>
                        </a:rPr>
                        <a:t>SMR,</a:t>
                      </a:r>
                      <a:r>
                        <a:rPr sz="900" spc="-4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알파/세타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spc="-5" dirty="0">
                          <a:latin typeface="맑은 고딕"/>
                          <a:cs typeface="맑은 고딕"/>
                        </a:rPr>
                        <a:t>호흡훈련,</a:t>
                      </a:r>
                      <a:r>
                        <a:rPr sz="900" spc="-2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뇌이완훈련,</a:t>
                      </a:r>
                      <a:r>
                        <a:rPr sz="900" spc="-4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뇌건강2단계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호흡훈련</a:t>
                      </a:r>
                      <a:r>
                        <a:rPr sz="900" spc="-1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10~20분.</a:t>
                      </a:r>
                      <a:r>
                        <a:rPr sz="900" spc="-6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뇌이완훈련</a:t>
                      </a:r>
                      <a:r>
                        <a:rPr sz="900" spc="-3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10" dirty="0">
                          <a:latin typeface="맑은 고딕"/>
                          <a:cs typeface="맑은 고딕"/>
                        </a:rPr>
                        <a:t>20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분,</a:t>
                      </a:r>
                      <a:r>
                        <a:rPr sz="900" spc="-2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뇌건강2단계</a:t>
                      </a:r>
                      <a:r>
                        <a:rPr sz="900" spc="-4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5" dirty="0">
                          <a:latin typeface="맑은 고딕"/>
                          <a:cs typeface="맑은 고딕"/>
                        </a:rPr>
                        <a:t>3번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  <a:p>
                      <a:pPr marL="93345" marR="203835">
                        <a:lnSpc>
                          <a:spcPct val="100000"/>
                        </a:lnSpc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처음에서는</a:t>
                      </a:r>
                      <a:r>
                        <a:rPr sz="900" spc="-1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-5" dirty="0">
                          <a:latin typeface="맑은 고딕"/>
                          <a:cs typeface="맑은 고딕"/>
                        </a:rPr>
                        <a:t>SMR모드로</a:t>
                      </a:r>
                      <a:r>
                        <a:rPr sz="900" spc="-1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5" dirty="0">
                          <a:latin typeface="맑은 고딕"/>
                          <a:cs typeface="맑은 고딕"/>
                        </a:rPr>
                        <a:t>30분</a:t>
                      </a:r>
                      <a:r>
                        <a:rPr sz="900" spc="-4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정도 </a:t>
                      </a:r>
                      <a:r>
                        <a:rPr sz="900" spc="-409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-5" dirty="0">
                          <a:latin typeface="맑은 고딕"/>
                          <a:cs typeface="맑은 고딕"/>
                        </a:rPr>
                        <a:t>훈련한 다음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알파/세타 </a:t>
                      </a:r>
                      <a:r>
                        <a:rPr sz="900" spc="-5" dirty="0">
                          <a:latin typeface="맑은 고딕"/>
                          <a:cs typeface="맑은 고딕"/>
                        </a:rPr>
                        <a:t>모드로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 20~30분</a:t>
                      </a:r>
                      <a:r>
                        <a:rPr sz="900" spc="-4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정도</a:t>
                      </a:r>
                      <a:r>
                        <a:rPr sz="900" spc="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함.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3338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972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5" dirty="0">
                          <a:latin typeface="맑은 고딕"/>
                          <a:cs typeface="맑은 고딕"/>
                        </a:rPr>
                        <a:t>고혈압,</a:t>
                      </a:r>
                      <a:r>
                        <a:rPr sz="900" spc="-3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당뇨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381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0" dirty="0">
                          <a:latin typeface="맑은 고딕"/>
                          <a:cs typeface="맑은 고딕"/>
                        </a:rPr>
                        <a:t>Training</a:t>
                      </a:r>
                      <a:r>
                        <a:rPr sz="900" spc="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-5" dirty="0">
                          <a:latin typeface="맑은 고딕"/>
                          <a:cs typeface="맑은 고딕"/>
                        </a:rPr>
                        <a:t>Protocol로</a:t>
                      </a:r>
                      <a:r>
                        <a:rPr sz="900" spc="-1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결정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381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710" marR="13462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5" dirty="0">
                          <a:latin typeface="맑은 고딕"/>
                          <a:cs typeface="맑은 고딕"/>
                        </a:rPr>
                        <a:t>호흡훈련,</a:t>
                      </a:r>
                      <a:r>
                        <a:rPr sz="900" spc="-3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뇌건강1단계,</a:t>
                      </a:r>
                      <a:r>
                        <a:rPr sz="900" spc="-5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호르몬밸런 </a:t>
                      </a:r>
                      <a:r>
                        <a:rPr sz="900" spc="-40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스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381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호흡훈련</a:t>
                      </a:r>
                      <a:r>
                        <a:rPr sz="900" spc="-1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10~20분,</a:t>
                      </a:r>
                      <a:r>
                        <a:rPr sz="900" spc="-5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뇌건강1단계</a:t>
                      </a:r>
                      <a:r>
                        <a:rPr sz="900" spc="-3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10" dirty="0">
                          <a:latin typeface="맑은 고딕"/>
                          <a:cs typeface="맑은 고딕"/>
                        </a:rPr>
                        <a:t>20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분,</a:t>
                      </a:r>
                      <a:r>
                        <a:rPr sz="900" spc="-2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호르몬밴런스</a:t>
                      </a:r>
                      <a:r>
                        <a:rPr sz="900" spc="-5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5" dirty="0">
                          <a:latin typeface="맑은 고딕"/>
                          <a:cs typeface="맑은 고딕"/>
                        </a:rPr>
                        <a:t>2번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381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972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빈혈,</a:t>
                      </a:r>
                      <a:r>
                        <a:rPr sz="900" spc="-4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저혈압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381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0" dirty="0">
                          <a:latin typeface="맑은 고딕"/>
                          <a:cs typeface="맑은 고딕"/>
                        </a:rPr>
                        <a:t>Training</a:t>
                      </a:r>
                      <a:r>
                        <a:rPr sz="900" spc="1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-5" dirty="0">
                          <a:latin typeface="맑은 고딕"/>
                          <a:cs typeface="맑은 고딕"/>
                        </a:rPr>
                        <a:t>Protocol로</a:t>
                      </a:r>
                      <a:r>
                        <a:rPr sz="900" spc="-1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결정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381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710" marR="13462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5" dirty="0">
                          <a:latin typeface="맑은 고딕"/>
                          <a:cs typeface="맑은 고딕"/>
                        </a:rPr>
                        <a:t>호흡훈련,</a:t>
                      </a:r>
                      <a:r>
                        <a:rPr sz="900" spc="-3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뇌건강2단계,</a:t>
                      </a:r>
                      <a:r>
                        <a:rPr sz="900" spc="-5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호르몬밸런 </a:t>
                      </a:r>
                      <a:r>
                        <a:rPr sz="900" spc="-40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스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381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호흡훈련</a:t>
                      </a:r>
                      <a:r>
                        <a:rPr sz="900" spc="-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5~10분,</a:t>
                      </a:r>
                      <a:r>
                        <a:rPr sz="900" spc="-5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뇌건강2단계</a:t>
                      </a:r>
                      <a:r>
                        <a:rPr sz="900" spc="-3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2번,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호르몬밸런스</a:t>
                      </a:r>
                      <a:r>
                        <a:rPr sz="900" spc="-4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5" dirty="0">
                          <a:latin typeface="맑은 고딕"/>
                          <a:cs typeface="맑은 고딕"/>
                        </a:rPr>
                        <a:t>2번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381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9724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갱년기</a:t>
                      </a:r>
                      <a:r>
                        <a:rPr sz="900" spc="-3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장애,</a:t>
                      </a:r>
                      <a:r>
                        <a:rPr sz="900" spc="-5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불임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381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20" dirty="0">
                          <a:latin typeface="맑은 고딕"/>
                          <a:cs typeface="맑은 고딕"/>
                        </a:rPr>
                        <a:t>Training</a:t>
                      </a:r>
                      <a:r>
                        <a:rPr sz="900" spc="1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-5" dirty="0">
                          <a:latin typeface="맑은 고딕"/>
                          <a:cs typeface="맑은 고딕"/>
                        </a:rPr>
                        <a:t>Protocol로</a:t>
                      </a:r>
                      <a:r>
                        <a:rPr sz="900" spc="-1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결정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381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2710" marR="13462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spc="-5" dirty="0">
                          <a:latin typeface="맑은 고딕"/>
                          <a:cs typeface="맑은 고딕"/>
                        </a:rPr>
                        <a:t>호흡훈련,</a:t>
                      </a:r>
                      <a:r>
                        <a:rPr sz="900" spc="-3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뇌건강2단계,</a:t>
                      </a:r>
                      <a:r>
                        <a:rPr sz="900" spc="-5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호흐몬밸런 </a:t>
                      </a:r>
                      <a:r>
                        <a:rPr sz="900" spc="-40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스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3381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334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호흡훈련</a:t>
                      </a:r>
                      <a:r>
                        <a:rPr sz="900" spc="-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5~10분,</a:t>
                      </a:r>
                      <a:r>
                        <a:rPr sz="900" spc="-5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뇌건강2단계</a:t>
                      </a:r>
                      <a:r>
                        <a:rPr sz="900" spc="-3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dirty="0">
                          <a:latin typeface="맑은 고딕"/>
                          <a:cs typeface="맑은 고딕"/>
                        </a:rPr>
                        <a:t>2번,</a:t>
                      </a:r>
                    </a:p>
                    <a:p>
                      <a:pPr marL="93345">
                        <a:lnSpc>
                          <a:spcPct val="100000"/>
                        </a:lnSpc>
                      </a:pPr>
                      <a:r>
                        <a:rPr sz="900" dirty="0">
                          <a:latin typeface="맑은 고딕"/>
                          <a:cs typeface="맑은 고딕"/>
                        </a:rPr>
                        <a:t>호르몬밸런스</a:t>
                      </a:r>
                      <a:r>
                        <a:rPr sz="900" spc="-4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900" spc="5" dirty="0">
                          <a:latin typeface="맑은 고딕"/>
                          <a:cs typeface="맑은 고딕"/>
                        </a:rPr>
                        <a:t>2번</a:t>
                      </a:r>
                      <a:endParaRPr sz="900" dirty="0">
                        <a:latin typeface="맑은 고딕"/>
                        <a:cs typeface="맑은 고딕"/>
                      </a:endParaRPr>
                    </a:p>
                  </a:txBody>
                  <a:tcPr marL="0" marR="0" marT="3381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1510168" cy="5143500"/>
          </a:xfrm>
          <a:prstGeom prst="rect">
            <a:avLst/>
          </a:prstGeom>
          <a:solidFill>
            <a:srgbClr val="5E5E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그림 3" descr="텍스트, 바닥, 실내, 사람이(가) 표시된 사진&#10;&#10;자동 생성된 설명">
            <a:extLst>
              <a:ext uri="{FF2B5EF4-FFF2-40B4-BE49-F238E27FC236}">
                <a16:creationId xmlns:a16="http://schemas.microsoft.com/office/drawing/2014/main" id="{299EEAB1-03CC-8B6A-08DB-067BA2898D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75" y="1577578"/>
            <a:ext cx="2662238" cy="1977629"/>
          </a:xfrm>
          <a:prstGeom prst="rect">
            <a:avLst/>
          </a:prstGeom>
        </p:spPr>
      </p:pic>
      <p:pic>
        <p:nvPicPr>
          <p:cNvPr id="7" name="그림 6" descr="텍스트, 실내, 전자기기, 컴퓨터이(가) 표시된 사진&#10;&#10;자동 생성된 설명">
            <a:extLst>
              <a:ext uri="{FF2B5EF4-FFF2-40B4-BE49-F238E27FC236}">
                <a16:creationId xmlns:a16="http://schemas.microsoft.com/office/drawing/2014/main" id="{BBCD1DA6-31C4-4630-9976-59973C8AA6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766" y="1577578"/>
            <a:ext cx="2664619" cy="1977629"/>
          </a:xfrm>
          <a:prstGeom prst="rect">
            <a:avLst/>
          </a:prstGeom>
        </p:spPr>
      </p:pic>
      <p:pic>
        <p:nvPicPr>
          <p:cNvPr id="11" name="그림 10" descr="텍스트, 영수증, 스크린샷이(가) 표시된 사진&#10;&#10;자동 생성된 설명">
            <a:extLst>
              <a:ext uri="{FF2B5EF4-FFF2-40B4-BE49-F238E27FC236}">
                <a16:creationId xmlns:a16="http://schemas.microsoft.com/office/drawing/2014/main" id="{7F19C768-5F68-479E-9507-FE5BBCA78D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75" y="3599260"/>
            <a:ext cx="5370910" cy="1675210"/>
          </a:xfrm>
          <a:prstGeom prst="rect">
            <a:avLst/>
          </a:prstGeom>
        </p:spPr>
      </p:pic>
      <p:sp>
        <p:nvSpPr>
          <p:cNvPr id="2" name="제목 1">
            <a:extLst>
              <a:ext uri="{FF2B5EF4-FFF2-40B4-BE49-F238E27FC236}">
                <a16:creationId xmlns:a16="http://schemas.microsoft.com/office/drawing/2014/main" id="{2035E2B6-AFA4-442C-ACD7-BEA0603AF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2413023"/>
            <a:ext cx="2064266" cy="2031956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68580" tIns="34290" rIns="68580" bIns="34290" rtlCol="0" anchor="ctr">
            <a:normAutofit/>
          </a:bodyPr>
          <a:lstStyle/>
          <a:p>
            <a:pPr algn="ctr" latinLnBrk="0"/>
            <a:r>
              <a:rPr lang="ko-KR" altLang="en-US" sz="1950">
                <a:solidFill>
                  <a:srgbClr val="FFFFFF"/>
                </a:solidFill>
              </a:rPr>
              <a:t>전남 </a:t>
            </a:r>
            <a:r>
              <a:rPr lang="en-US" altLang="ko-KR" sz="1950">
                <a:solidFill>
                  <a:srgbClr val="FFFFFF"/>
                </a:solidFill>
              </a:rPr>
              <a:t>10</a:t>
            </a:r>
            <a:r>
              <a:rPr lang="ko-KR" altLang="en-US" sz="1950">
                <a:solidFill>
                  <a:srgbClr val="FFFFFF"/>
                </a:solidFill>
              </a:rPr>
              <a:t>개 시군 맞춤형 치매예방 서비스</a:t>
            </a:r>
          </a:p>
        </p:txBody>
      </p:sp>
    </p:spTree>
    <p:extLst>
      <p:ext uri="{BB962C8B-B14F-4D97-AF65-F5344CB8AC3E}">
        <p14:creationId xmlns:p14="http://schemas.microsoft.com/office/powerpoint/2010/main" val="12551291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57250"/>
            <a:ext cx="9143999" cy="51430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2687A1FE-A9BD-C706-B752-60ED0AED2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57" y="3204781"/>
            <a:ext cx="3027251" cy="1790700"/>
          </a:xfrm>
          <a:prstGeom prst="ellipse">
            <a:avLst/>
          </a:prstGeom>
        </p:spPr>
        <p:txBody>
          <a:bodyPr vert="horz" lIns="68580" tIns="34290" rIns="68580" bIns="34290" rtlCol="0" anchor="t">
            <a:normAutofit/>
          </a:bodyPr>
          <a:lstStyle/>
          <a:p>
            <a:pPr latinLnBrk="0"/>
            <a:r>
              <a:rPr lang="ko-KR" altLang="en-US" sz="4050"/>
              <a:t>부산시 공약집</a:t>
            </a:r>
            <a:endParaRPr lang="en-US" altLang="ko-KR" sz="405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22988"/>
            <a:ext cx="548641" cy="505095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맑은 고딕" panose="020F0502020204030204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맑은 고딕" panose="020F0502020204030204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맑은 고딕" panose="020F0502020204030204"/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23252" y="857250"/>
            <a:ext cx="1120748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4357" y="1151164"/>
            <a:ext cx="4507025" cy="45128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맑은 고딕" panose="020F0502020204030204"/>
            </a:endParaRPr>
          </a:p>
        </p:txBody>
      </p:sp>
      <p:pic>
        <p:nvPicPr>
          <p:cNvPr id="5" name="내용 개체 틀 4" descr="텍스트이(가) 표시된 사진&#10;&#10;자동 생성된 설명">
            <a:extLst>
              <a:ext uri="{FF2B5EF4-FFF2-40B4-BE49-F238E27FC236}">
                <a16:creationId xmlns:a16="http://schemas.microsoft.com/office/drawing/2014/main" id="{DE8DC58E-78A8-5851-4F54-811BD918C9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0"/>
          <a:stretch/>
        </p:blipFill>
        <p:spPr>
          <a:xfrm>
            <a:off x="4441869" y="1357297"/>
            <a:ext cx="4152001" cy="4099343"/>
          </a:xfrm>
          <a:prstGeom prst="rect">
            <a:avLst/>
          </a:prstGeom>
        </p:spPr>
      </p:pic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15095BD-2CE8-B1D5-1890-84F25BE84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726430"/>
            <a:ext cx="1403812" cy="273844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defTabSz="685800" latinLnBrk="0">
              <a:spcAft>
                <a:spcPts val="450"/>
              </a:spcAft>
              <a:defRPr/>
            </a:pPr>
            <a:fld id="{C62B9BB2-5542-4BDC-99B0-200149DF6CE7}" type="slidenum">
              <a:rPr lang="en-US" altLang="ko-KR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맑은 고딕" panose="020B0503020000020004" pitchFamily="50" charset="-127"/>
              </a:rPr>
              <a:pPr defTabSz="685800" latinLnBrk="0">
                <a:spcAft>
                  <a:spcPts val="450"/>
                </a:spcAft>
                <a:defRPr/>
              </a:pPr>
              <a:t>18</a:t>
            </a:fld>
            <a:endParaRPr lang="en-US" altLang="ko-KR">
              <a:solidFill>
                <a:prstClr val="black">
                  <a:tint val="75000"/>
                </a:prstClr>
              </a:solidFill>
              <a:latin typeface="Calibri" panose="020F0502020204030204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5632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1397" y="831929"/>
            <a:ext cx="6204869" cy="5636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ko-KR" altLang="en-US" sz="3600" b="1" spc="-8" dirty="0">
                <a:solidFill>
                  <a:srgbClr val="FF0000"/>
                </a:solidFill>
                <a:latin typeface="맑은 고딕"/>
                <a:cs typeface="맑은 고딕"/>
              </a:rPr>
              <a:t>이미 해외 </a:t>
            </a:r>
            <a:r>
              <a:rPr lang="en-US" altLang="ko-KR" sz="3600" b="1" spc="-8" dirty="0">
                <a:solidFill>
                  <a:srgbClr val="FF0000"/>
                </a:solidFill>
                <a:latin typeface="맑은 고딕"/>
                <a:cs typeface="맑은 고딕"/>
              </a:rPr>
              <a:t>10</a:t>
            </a:r>
            <a:r>
              <a:rPr lang="ko-KR" altLang="en-US" sz="3600" b="1" spc="-8" dirty="0">
                <a:solidFill>
                  <a:srgbClr val="FF0000"/>
                </a:solidFill>
                <a:latin typeface="맑은 고딕"/>
                <a:cs typeface="맑은 고딕"/>
              </a:rPr>
              <a:t>개국 진출</a:t>
            </a:r>
            <a:endParaRPr sz="3600" dirty="0">
              <a:solidFill>
                <a:srgbClr val="FF0000"/>
              </a:solidFill>
              <a:latin typeface="맑은 고딕"/>
              <a:cs typeface="맑은 고딕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554285" y="1506665"/>
            <a:ext cx="904399" cy="904875"/>
            <a:chOff x="4548378" y="865886"/>
            <a:chExt cx="1205865" cy="1206500"/>
          </a:xfrm>
        </p:grpSpPr>
        <p:sp>
          <p:nvSpPr>
            <p:cNvPr id="4" name="object 4"/>
            <p:cNvSpPr/>
            <p:nvPr/>
          </p:nvSpPr>
          <p:spPr>
            <a:xfrm>
              <a:off x="4548378" y="865886"/>
              <a:ext cx="1205865" cy="1206500"/>
            </a:xfrm>
            <a:custGeom>
              <a:avLst/>
              <a:gdLst/>
              <a:ahLst/>
              <a:cxnLst/>
              <a:rect l="l" t="t" r="r" b="b"/>
              <a:pathLst>
                <a:path w="1205864" h="1206500">
                  <a:moveTo>
                    <a:pt x="602869" y="0"/>
                  </a:moveTo>
                  <a:lnTo>
                    <a:pt x="602869" y="301498"/>
                  </a:lnTo>
                  <a:lnTo>
                    <a:pt x="649882" y="305170"/>
                  </a:lnTo>
                  <a:lnTo>
                    <a:pt x="694940" y="315872"/>
                  </a:lnTo>
                  <a:lnTo>
                    <a:pt x="737372" y="333135"/>
                  </a:lnTo>
                  <a:lnTo>
                    <a:pt x="776509" y="356488"/>
                  </a:lnTo>
                  <a:lnTo>
                    <a:pt x="811682" y="385461"/>
                  </a:lnTo>
                  <a:lnTo>
                    <a:pt x="842220" y="419584"/>
                  </a:lnTo>
                  <a:lnTo>
                    <a:pt x="867454" y="458385"/>
                  </a:lnTo>
                  <a:lnTo>
                    <a:pt x="886713" y="501396"/>
                  </a:lnTo>
                  <a:lnTo>
                    <a:pt x="899483" y="548786"/>
                  </a:lnTo>
                  <a:lnTo>
                    <a:pt x="904360" y="596321"/>
                  </a:lnTo>
                  <a:lnTo>
                    <a:pt x="901723" y="643211"/>
                  </a:lnTo>
                  <a:lnTo>
                    <a:pt x="891948" y="688663"/>
                  </a:lnTo>
                  <a:lnTo>
                    <a:pt x="875411" y="731885"/>
                  </a:lnTo>
                  <a:lnTo>
                    <a:pt x="852488" y="772085"/>
                  </a:lnTo>
                  <a:lnTo>
                    <a:pt x="823555" y="808473"/>
                  </a:lnTo>
                  <a:lnTo>
                    <a:pt x="788991" y="840256"/>
                  </a:lnTo>
                  <a:lnTo>
                    <a:pt x="749169" y="866642"/>
                  </a:lnTo>
                  <a:lnTo>
                    <a:pt x="704469" y="886840"/>
                  </a:lnTo>
                  <a:lnTo>
                    <a:pt x="657109" y="899610"/>
                  </a:lnTo>
                  <a:lnTo>
                    <a:pt x="609591" y="904487"/>
                  </a:lnTo>
                  <a:lnTo>
                    <a:pt x="562709" y="901850"/>
                  </a:lnTo>
                  <a:lnTo>
                    <a:pt x="517256" y="892075"/>
                  </a:lnTo>
                  <a:lnTo>
                    <a:pt x="474027" y="875538"/>
                  </a:lnTo>
                  <a:lnTo>
                    <a:pt x="433815" y="852615"/>
                  </a:lnTo>
                  <a:lnTo>
                    <a:pt x="397415" y="823682"/>
                  </a:lnTo>
                  <a:lnTo>
                    <a:pt x="365620" y="789118"/>
                  </a:lnTo>
                  <a:lnTo>
                    <a:pt x="339225" y="749296"/>
                  </a:lnTo>
                  <a:lnTo>
                    <a:pt x="319024" y="704596"/>
                  </a:lnTo>
                  <a:lnTo>
                    <a:pt x="306285" y="657205"/>
                  </a:lnTo>
                  <a:lnTo>
                    <a:pt x="301426" y="609670"/>
                  </a:lnTo>
                  <a:lnTo>
                    <a:pt x="304073" y="562780"/>
                  </a:lnTo>
                  <a:lnTo>
                    <a:pt x="313852" y="517328"/>
                  </a:lnTo>
                  <a:lnTo>
                    <a:pt x="330390" y="474106"/>
                  </a:lnTo>
                  <a:lnTo>
                    <a:pt x="353314" y="433906"/>
                  </a:lnTo>
                  <a:lnTo>
                    <a:pt x="382249" y="397518"/>
                  </a:lnTo>
                  <a:lnTo>
                    <a:pt x="416824" y="365735"/>
                  </a:lnTo>
                  <a:lnTo>
                    <a:pt x="456664" y="339349"/>
                  </a:lnTo>
                  <a:lnTo>
                    <a:pt x="501396" y="319150"/>
                  </a:lnTo>
                  <a:lnTo>
                    <a:pt x="399796" y="35305"/>
                  </a:lnTo>
                  <a:lnTo>
                    <a:pt x="352927" y="54327"/>
                  </a:lnTo>
                  <a:lnTo>
                    <a:pt x="308329" y="76915"/>
                  </a:lnTo>
                  <a:lnTo>
                    <a:pt x="266143" y="102867"/>
                  </a:lnTo>
                  <a:lnTo>
                    <a:pt x="226511" y="131982"/>
                  </a:lnTo>
                  <a:lnTo>
                    <a:pt x="189578" y="164055"/>
                  </a:lnTo>
                  <a:lnTo>
                    <a:pt x="155484" y="198886"/>
                  </a:lnTo>
                  <a:lnTo>
                    <a:pt x="124374" y="236270"/>
                  </a:lnTo>
                  <a:lnTo>
                    <a:pt x="96389" y="276006"/>
                  </a:lnTo>
                  <a:lnTo>
                    <a:pt x="71672" y="317892"/>
                  </a:lnTo>
                  <a:lnTo>
                    <a:pt x="50367" y="361724"/>
                  </a:lnTo>
                  <a:lnTo>
                    <a:pt x="32615" y="407300"/>
                  </a:lnTo>
                  <a:lnTo>
                    <a:pt x="18560" y="454418"/>
                  </a:lnTo>
                  <a:lnTo>
                    <a:pt x="8344" y="502875"/>
                  </a:lnTo>
                  <a:lnTo>
                    <a:pt x="2109" y="552468"/>
                  </a:lnTo>
                  <a:lnTo>
                    <a:pt x="0" y="602996"/>
                  </a:lnTo>
                  <a:lnTo>
                    <a:pt x="1813" y="650115"/>
                  </a:lnTo>
                  <a:lnTo>
                    <a:pt x="7164" y="696244"/>
                  </a:lnTo>
                  <a:lnTo>
                    <a:pt x="15920" y="741247"/>
                  </a:lnTo>
                  <a:lnTo>
                    <a:pt x="27945" y="784991"/>
                  </a:lnTo>
                  <a:lnTo>
                    <a:pt x="43106" y="827341"/>
                  </a:lnTo>
                  <a:lnTo>
                    <a:pt x="61269" y="868164"/>
                  </a:lnTo>
                  <a:lnTo>
                    <a:pt x="82300" y="907325"/>
                  </a:lnTo>
                  <a:lnTo>
                    <a:pt x="106065" y="944690"/>
                  </a:lnTo>
                  <a:lnTo>
                    <a:pt x="132431" y="980126"/>
                  </a:lnTo>
                  <a:lnTo>
                    <a:pt x="161262" y="1013497"/>
                  </a:lnTo>
                  <a:lnTo>
                    <a:pt x="192426" y="1044670"/>
                  </a:lnTo>
                  <a:lnTo>
                    <a:pt x="225788" y="1073510"/>
                  </a:lnTo>
                  <a:lnTo>
                    <a:pt x="261215" y="1099884"/>
                  </a:lnTo>
                  <a:lnTo>
                    <a:pt x="298572" y="1123658"/>
                  </a:lnTo>
                  <a:lnTo>
                    <a:pt x="337725" y="1144697"/>
                  </a:lnTo>
                  <a:lnTo>
                    <a:pt x="378541" y="1162867"/>
                  </a:lnTo>
                  <a:lnTo>
                    <a:pt x="420885" y="1178034"/>
                  </a:lnTo>
                  <a:lnTo>
                    <a:pt x="464624" y="1190064"/>
                  </a:lnTo>
                  <a:lnTo>
                    <a:pt x="509623" y="1198823"/>
                  </a:lnTo>
                  <a:lnTo>
                    <a:pt x="555750" y="1204177"/>
                  </a:lnTo>
                  <a:lnTo>
                    <a:pt x="602869" y="1205991"/>
                  </a:lnTo>
                  <a:lnTo>
                    <a:pt x="649988" y="1204177"/>
                  </a:lnTo>
                  <a:lnTo>
                    <a:pt x="696117" y="1198823"/>
                  </a:lnTo>
                  <a:lnTo>
                    <a:pt x="741120" y="1190064"/>
                  </a:lnTo>
                  <a:lnTo>
                    <a:pt x="784864" y="1178034"/>
                  </a:lnTo>
                  <a:lnTo>
                    <a:pt x="827214" y="1162867"/>
                  </a:lnTo>
                  <a:lnTo>
                    <a:pt x="868037" y="1144697"/>
                  </a:lnTo>
                  <a:lnTo>
                    <a:pt x="907198" y="1123658"/>
                  </a:lnTo>
                  <a:lnTo>
                    <a:pt x="944563" y="1099884"/>
                  </a:lnTo>
                  <a:lnTo>
                    <a:pt x="979999" y="1073510"/>
                  </a:lnTo>
                  <a:lnTo>
                    <a:pt x="1013370" y="1044670"/>
                  </a:lnTo>
                  <a:lnTo>
                    <a:pt x="1044543" y="1013497"/>
                  </a:lnTo>
                  <a:lnTo>
                    <a:pt x="1073383" y="980126"/>
                  </a:lnTo>
                  <a:lnTo>
                    <a:pt x="1099757" y="944690"/>
                  </a:lnTo>
                  <a:lnTo>
                    <a:pt x="1123531" y="907325"/>
                  </a:lnTo>
                  <a:lnTo>
                    <a:pt x="1144570" y="868164"/>
                  </a:lnTo>
                  <a:lnTo>
                    <a:pt x="1162740" y="827341"/>
                  </a:lnTo>
                  <a:lnTo>
                    <a:pt x="1177907" y="784991"/>
                  </a:lnTo>
                  <a:lnTo>
                    <a:pt x="1189937" y="741247"/>
                  </a:lnTo>
                  <a:lnTo>
                    <a:pt x="1198696" y="696244"/>
                  </a:lnTo>
                  <a:lnTo>
                    <a:pt x="1204050" y="650115"/>
                  </a:lnTo>
                  <a:lnTo>
                    <a:pt x="1205864" y="602996"/>
                  </a:lnTo>
                  <a:lnTo>
                    <a:pt x="1204050" y="555876"/>
                  </a:lnTo>
                  <a:lnTo>
                    <a:pt x="1198696" y="509747"/>
                  </a:lnTo>
                  <a:lnTo>
                    <a:pt x="1189937" y="464744"/>
                  </a:lnTo>
                  <a:lnTo>
                    <a:pt x="1177907" y="421000"/>
                  </a:lnTo>
                  <a:lnTo>
                    <a:pt x="1162740" y="378650"/>
                  </a:lnTo>
                  <a:lnTo>
                    <a:pt x="1144570" y="337827"/>
                  </a:lnTo>
                  <a:lnTo>
                    <a:pt x="1123531" y="298666"/>
                  </a:lnTo>
                  <a:lnTo>
                    <a:pt x="1099757" y="261301"/>
                  </a:lnTo>
                  <a:lnTo>
                    <a:pt x="1073383" y="225865"/>
                  </a:lnTo>
                  <a:lnTo>
                    <a:pt x="1044543" y="192494"/>
                  </a:lnTo>
                  <a:lnTo>
                    <a:pt x="1013370" y="161321"/>
                  </a:lnTo>
                  <a:lnTo>
                    <a:pt x="979999" y="132481"/>
                  </a:lnTo>
                  <a:lnTo>
                    <a:pt x="944563" y="106107"/>
                  </a:lnTo>
                  <a:lnTo>
                    <a:pt x="907198" y="82333"/>
                  </a:lnTo>
                  <a:lnTo>
                    <a:pt x="868037" y="61294"/>
                  </a:lnTo>
                  <a:lnTo>
                    <a:pt x="827214" y="43124"/>
                  </a:lnTo>
                  <a:lnTo>
                    <a:pt x="784864" y="27957"/>
                  </a:lnTo>
                  <a:lnTo>
                    <a:pt x="741120" y="15927"/>
                  </a:lnTo>
                  <a:lnTo>
                    <a:pt x="696117" y="7168"/>
                  </a:lnTo>
                  <a:lnTo>
                    <a:pt x="649988" y="1814"/>
                  </a:lnTo>
                  <a:lnTo>
                    <a:pt x="602869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948174" y="866648"/>
              <a:ext cx="188595" cy="318770"/>
            </a:xfrm>
            <a:custGeom>
              <a:avLst/>
              <a:gdLst/>
              <a:ahLst/>
              <a:cxnLst/>
              <a:rect l="l" t="t" r="r" b="b"/>
              <a:pathLst>
                <a:path w="188595" h="318769">
                  <a:moveTo>
                    <a:pt x="173481" y="0"/>
                  </a:moveTo>
                  <a:lnTo>
                    <a:pt x="129248" y="3825"/>
                  </a:lnTo>
                  <a:lnTo>
                    <a:pt x="85455" y="10890"/>
                  </a:lnTo>
                  <a:lnTo>
                    <a:pt x="42304" y="21145"/>
                  </a:lnTo>
                  <a:lnTo>
                    <a:pt x="0" y="34543"/>
                  </a:lnTo>
                  <a:lnTo>
                    <a:pt x="101600" y="318388"/>
                  </a:lnTo>
                  <a:lnTo>
                    <a:pt x="122725" y="311671"/>
                  </a:lnTo>
                  <a:lnTo>
                    <a:pt x="144303" y="306562"/>
                  </a:lnTo>
                  <a:lnTo>
                    <a:pt x="166215" y="303047"/>
                  </a:lnTo>
                  <a:lnTo>
                    <a:pt x="188340" y="301116"/>
                  </a:lnTo>
                  <a:lnTo>
                    <a:pt x="173481" y="0"/>
                  </a:lnTo>
                  <a:close/>
                </a:path>
              </a:pathLst>
            </a:custGeom>
            <a:solidFill>
              <a:srgbClr val="EC7C30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5121656" y="865886"/>
              <a:ext cx="29845" cy="302260"/>
            </a:xfrm>
            <a:custGeom>
              <a:avLst/>
              <a:gdLst/>
              <a:ahLst/>
              <a:cxnLst/>
              <a:rect l="l" t="t" r="r" b="b"/>
              <a:pathLst>
                <a:path w="29845" h="302259">
                  <a:moveTo>
                    <a:pt x="29591" y="0"/>
                  </a:moveTo>
                  <a:lnTo>
                    <a:pt x="22234" y="47"/>
                  </a:lnTo>
                  <a:lnTo>
                    <a:pt x="0" y="762"/>
                  </a:lnTo>
                  <a:lnTo>
                    <a:pt x="14859" y="301878"/>
                  </a:lnTo>
                  <a:lnTo>
                    <a:pt x="29591" y="301498"/>
                  </a:lnTo>
                  <a:lnTo>
                    <a:pt x="29591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639056" y="2466461"/>
            <a:ext cx="757238" cy="1370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defTabSz="685800">
              <a:spcBef>
                <a:spcPts val="79"/>
              </a:spcBef>
            </a:pPr>
            <a:r>
              <a:rPr sz="825" b="1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나눔고딕"/>
                <a:cs typeface="나눔고딕"/>
              </a:rPr>
              <a:t>BQ</a:t>
            </a:r>
            <a:r>
              <a:rPr sz="825" b="1" u="sng" spc="-45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나눔고딕"/>
                <a:cs typeface="나눔고딕"/>
              </a:rPr>
              <a:t> </a:t>
            </a:r>
            <a:r>
              <a:rPr sz="825" b="1" u="sng" spc="-4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나눔고딕"/>
                <a:cs typeface="나눔고딕"/>
              </a:rPr>
              <a:t>특약점(128)</a:t>
            </a:r>
            <a:endParaRPr sz="825">
              <a:solidFill>
                <a:prstClr val="black"/>
              </a:solidFill>
              <a:latin typeface="나눔고딕"/>
              <a:cs typeface="나눔고딕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608702" y="1772794"/>
            <a:ext cx="48101" cy="48101"/>
          </a:xfrm>
          <a:custGeom>
            <a:avLst/>
            <a:gdLst/>
            <a:ahLst/>
            <a:cxnLst/>
            <a:rect l="l" t="t" r="r" b="b"/>
            <a:pathLst>
              <a:path w="64135" h="64134">
                <a:moveTo>
                  <a:pt x="64008" y="0"/>
                </a:moveTo>
                <a:lnTo>
                  <a:pt x="0" y="0"/>
                </a:lnTo>
                <a:lnTo>
                  <a:pt x="0" y="64008"/>
                </a:lnTo>
                <a:lnTo>
                  <a:pt x="64008" y="64008"/>
                </a:lnTo>
                <a:lnTo>
                  <a:pt x="64008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608702" y="1935100"/>
            <a:ext cx="48101" cy="48101"/>
          </a:xfrm>
          <a:custGeom>
            <a:avLst/>
            <a:gdLst/>
            <a:ahLst/>
            <a:cxnLst/>
            <a:rect l="l" t="t" r="r" b="b"/>
            <a:pathLst>
              <a:path w="64135" h="64134">
                <a:moveTo>
                  <a:pt x="64008" y="0"/>
                </a:moveTo>
                <a:lnTo>
                  <a:pt x="0" y="0"/>
                </a:lnTo>
                <a:lnTo>
                  <a:pt x="0" y="64008"/>
                </a:lnTo>
                <a:lnTo>
                  <a:pt x="64008" y="64008"/>
                </a:lnTo>
                <a:lnTo>
                  <a:pt x="64008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608702" y="2097406"/>
            <a:ext cx="48101" cy="48101"/>
          </a:xfrm>
          <a:custGeom>
            <a:avLst/>
            <a:gdLst/>
            <a:ahLst/>
            <a:cxnLst/>
            <a:rect l="l" t="t" r="r" b="b"/>
            <a:pathLst>
              <a:path w="64135" h="64135">
                <a:moveTo>
                  <a:pt x="64008" y="0"/>
                </a:moveTo>
                <a:lnTo>
                  <a:pt x="0" y="0"/>
                </a:lnTo>
                <a:lnTo>
                  <a:pt x="0" y="64008"/>
                </a:lnTo>
                <a:lnTo>
                  <a:pt x="64008" y="64008"/>
                </a:lnTo>
                <a:lnTo>
                  <a:pt x="64008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68422" y="1680800"/>
            <a:ext cx="423863" cy="507030"/>
          </a:xfrm>
          <a:prstGeom prst="rect">
            <a:avLst/>
          </a:prstGeom>
        </p:spPr>
        <p:txBody>
          <a:bodyPr vert="horz" wrap="square" lIns="0" tIns="57626" rIns="0" bIns="0" rtlCol="0">
            <a:spAutoFit/>
          </a:bodyPr>
          <a:lstStyle/>
          <a:p>
            <a:pPr marL="9525" defTabSz="685800">
              <a:spcBef>
                <a:spcPts val="454"/>
              </a:spcBef>
            </a:pPr>
            <a:r>
              <a:rPr sz="750" spc="-4" dirty="0">
                <a:solidFill>
                  <a:prstClr val="black"/>
                </a:solidFill>
                <a:latin typeface="맑은 고딕"/>
                <a:cs typeface="맑은 고딕"/>
              </a:rPr>
              <a:t>한국</a:t>
            </a:r>
            <a:r>
              <a:rPr sz="750" spc="-8" dirty="0">
                <a:solidFill>
                  <a:prstClr val="black"/>
                </a:solidFill>
                <a:latin typeface="맑은 고딕"/>
                <a:cs typeface="맑은 고딕"/>
              </a:rPr>
              <a:t>(</a:t>
            </a:r>
            <a:r>
              <a:rPr sz="750" spc="-4" dirty="0">
                <a:solidFill>
                  <a:prstClr val="black"/>
                </a:solidFill>
                <a:latin typeface="맑은 고딕"/>
                <a:cs typeface="맑은 고딕"/>
              </a:rPr>
              <a:t>121)</a:t>
            </a:r>
            <a:endParaRPr sz="750">
              <a:solidFill>
                <a:prstClr val="black"/>
              </a:solidFill>
              <a:latin typeface="맑은 고딕"/>
              <a:cs typeface="맑은 고딕"/>
            </a:endParaRPr>
          </a:p>
          <a:p>
            <a:pPr marL="9525" defTabSz="685800">
              <a:spcBef>
                <a:spcPts val="379"/>
              </a:spcBef>
            </a:pPr>
            <a:r>
              <a:rPr sz="750" spc="-4" dirty="0">
                <a:solidFill>
                  <a:prstClr val="black"/>
                </a:solidFill>
                <a:latin typeface="맑은 고딕"/>
                <a:cs typeface="맑은 고딕"/>
              </a:rPr>
              <a:t>중국(6)</a:t>
            </a:r>
            <a:endParaRPr sz="750">
              <a:solidFill>
                <a:prstClr val="black"/>
              </a:solidFill>
              <a:latin typeface="맑은 고딕"/>
              <a:cs typeface="맑은 고딕"/>
            </a:endParaRPr>
          </a:p>
          <a:p>
            <a:pPr marL="9525" defTabSz="685800">
              <a:spcBef>
                <a:spcPts val="382"/>
              </a:spcBef>
            </a:pPr>
            <a:r>
              <a:rPr sz="750" spc="-4" dirty="0">
                <a:solidFill>
                  <a:prstClr val="black"/>
                </a:solidFill>
                <a:latin typeface="맑은 고딕"/>
                <a:cs typeface="맑은 고딕"/>
              </a:rPr>
              <a:t>미국(1)</a:t>
            </a:r>
            <a:endParaRPr sz="750">
              <a:solidFill>
                <a:prstClr val="black"/>
              </a:solidFill>
              <a:latin typeface="맑은 고딕"/>
              <a:cs typeface="맑은 고딕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568195" y="2275712"/>
            <a:ext cx="5148263" cy="3725228"/>
            <a:chOff x="566927" y="1891283"/>
            <a:chExt cx="6864350" cy="4966970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6927" y="1891283"/>
              <a:ext cx="6864096" cy="496671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01923" y="4120908"/>
              <a:ext cx="175336" cy="17385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27832" y="4146804"/>
              <a:ext cx="73152" cy="71627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264407" y="4218432"/>
              <a:ext cx="1605915" cy="2082164"/>
            </a:xfrm>
            <a:custGeom>
              <a:avLst/>
              <a:gdLst/>
              <a:ahLst/>
              <a:cxnLst/>
              <a:rect l="l" t="t" r="r" b="b"/>
              <a:pathLst>
                <a:path w="1605914" h="2082164">
                  <a:moveTo>
                    <a:pt x="0" y="0"/>
                  </a:moveTo>
                  <a:lnTo>
                    <a:pt x="1605661" y="2081657"/>
                  </a:lnTo>
                </a:path>
              </a:pathLst>
            </a:custGeom>
            <a:ln w="6350">
              <a:solidFill>
                <a:srgbClr val="BEBEB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4709922" y="5606263"/>
            <a:ext cx="172403" cy="10195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600" dirty="0">
                <a:solidFill>
                  <a:srgbClr val="00AFEF"/>
                </a:solidFill>
                <a:latin typeface="맑은 고딕"/>
                <a:cs typeface="맑은 고딕"/>
              </a:rPr>
              <a:t>한국</a:t>
            </a:r>
            <a:endParaRPr sz="600">
              <a:solidFill>
                <a:prstClr val="black"/>
              </a:solidFill>
              <a:latin typeface="맑은 고딕"/>
              <a:cs typeface="맑은 고딕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645914" y="5697703"/>
            <a:ext cx="299085" cy="10195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600" dirty="0">
                <a:solidFill>
                  <a:srgbClr val="00AFEF"/>
                </a:solidFill>
                <a:latin typeface="맑은 고딕"/>
                <a:cs typeface="맑은 고딕"/>
              </a:rPr>
              <a:t>121개소</a:t>
            </a:r>
            <a:endParaRPr sz="600">
              <a:solidFill>
                <a:prstClr val="black"/>
              </a:solidFill>
              <a:latin typeface="맑은 고딕"/>
              <a:cs typeface="맑은 고딕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767079" y="2688337"/>
            <a:ext cx="1968341" cy="2065496"/>
            <a:chOff x="832103" y="2441448"/>
            <a:chExt cx="2624455" cy="2753995"/>
          </a:xfrm>
        </p:grpSpPr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2103" y="2441448"/>
              <a:ext cx="99059" cy="9143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2103" y="2638044"/>
              <a:ext cx="99059" cy="9143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63011" y="4204728"/>
              <a:ext cx="175336" cy="17385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788919" y="4230624"/>
              <a:ext cx="73152" cy="71627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339595" y="4251960"/>
              <a:ext cx="1491615" cy="940435"/>
            </a:xfrm>
            <a:custGeom>
              <a:avLst/>
              <a:gdLst/>
              <a:ahLst/>
              <a:cxnLst/>
              <a:rect l="l" t="t" r="r" b="b"/>
              <a:pathLst>
                <a:path w="1491614" h="940435">
                  <a:moveTo>
                    <a:pt x="1491615" y="0"/>
                  </a:moveTo>
                  <a:lnTo>
                    <a:pt x="0" y="940053"/>
                  </a:lnTo>
                </a:path>
              </a:pathLst>
            </a:custGeom>
            <a:ln w="6350">
              <a:solidFill>
                <a:srgbClr val="BEBEB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12363" y="4143806"/>
              <a:ext cx="175336" cy="175336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938271" y="4169664"/>
              <a:ext cx="73151" cy="73152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178051" y="4200144"/>
              <a:ext cx="1794510" cy="295275"/>
            </a:xfrm>
            <a:custGeom>
              <a:avLst/>
              <a:gdLst/>
              <a:ahLst/>
              <a:cxnLst/>
              <a:rect l="l" t="t" r="r" b="b"/>
              <a:pathLst>
                <a:path w="1794510" h="295275">
                  <a:moveTo>
                    <a:pt x="1794002" y="0"/>
                  </a:moveTo>
                  <a:lnTo>
                    <a:pt x="0" y="294766"/>
                  </a:lnTo>
                </a:path>
              </a:pathLst>
            </a:custGeom>
            <a:ln w="6350">
              <a:solidFill>
                <a:srgbClr val="BEBEB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39796" y="3967022"/>
              <a:ext cx="175336" cy="17533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965703" y="3992880"/>
              <a:ext cx="73151" cy="73151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341119" y="3870960"/>
              <a:ext cx="1634489" cy="132715"/>
            </a:xfrm>
            <a:custGeom>
              <a:avLst/>
              <a:gdLst/>
              <a:ahLst/>
              <a:cxnLst/>
              <a:rect l="l" t="t" r="r" b="b"/>
              <a:pathLst>
                <a:path w="1634489" h="132714">
                  <a:moveTo>
                    <a:pt x="0" y="0"/>
                  </a:moveTo>
                  <a:lnTo>
                    <a:pt x="1634363" y="132333"/>
                  </a:lnTo>
                </a:path>
              </a:pathLst>
            </a:custGeom>
            <a:ln w="6350">
              <a:solidFill>
                <a:srgbClr val="BEBEB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31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82696" y="3895394"/>
              <a:ext cx="173850" cy="175336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08603" y="3921252"/>
              <a:ext cx="71628" cy="73152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677923" y="3209544"/>
              <a:ext cx="1630045" cy="748030"/>
            </a:xfrm>
            <a:custGeom>
              <a:avLst/>
              <a:gdLst/>
              <a:ahLst/>
              <a:cxnLst/>
              <a:rect l="l" t="t" r="r" b="b"/>
              <a:pathLst>
                <a:path w="1630045" h="748029">
                  <a:moveTo>
                    <a:pt x="0" y="0"/>
                  </a:moveTo>
                  <a:lnTo>
                    <a:pt x="1629917" y="747521"/>
                  </a:lnTo>
                </a:path>
              </a:pathLst>
            </a:custGeom>
            <a:ln w="6350">
              <a:solidFill>
                <a:srgbClr val="BEBEB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34" name="object 3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11424" y="4038650"/>
              <a:ext cx="175336" cy="17533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037331" y="4064508"/>
              <a:ext cx="73151" cy="73152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178051" y="4157472"/>
              <a:ext cx="1637664" cy="52705"/>
            </a:xfrm>
            <a:custGeom>
              <a:avLst/>
              <a:gdLst/>
              <a:ahLst/>
              <a:cxnLst/>
              <a:rect l="l" t="t" r="r" b="b"/>
              <a:pathLst>
                <a:path w="1637664" h="52704">
                  <a:moveTo>
                    <a:pt x="0" y="52577"/>
                  </a:moveTo>
                  <a:lnTo>
                    <a:pt x="1637156" y="0"/>
                  </a:lnTo>
                </a:path>
              </a:pathLst>
            </a:custGeom>
            <a:ln w="6350">
              <a:solidFill>
                <a:srgbClr val="BEBEB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37" name="object 3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72968" y="3938066"/>
              <a:ext cx="175336" cy="17533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198875" y="3963924"/>
              <a:ext cx="73151" cy="73151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435607" y="3450336"/>
              <a:ext cx="1763395" cy="550545"/>
            </a:xfrm>
            <a:custGeom>
              <a:avLst/>
              <a:gdLst/>
              <a:ahLst/>
              <a:cxnLst/>
              <a:rect l="l" t="t" r="r" b="b"/>
              <a:pathLst>
                <a:path w="1763395" h="550545">
                  <a:moveTo>
                    <a:pt x="0" y="0"/>
                  </a:moveTo>
                  <a:lnTo>
                    <a:pt x="1763267" y="550037"/>
                  </a:lnTo>
                </a:path>
              </a:pathLst>
            </a:custGeom>
            <a:ln w="6350">
              <a:solidFill>
                <a:srgbClr val="BEBEB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1806703" y="2664143"/>
            <a:ext cx="566261" cy="805188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75724" defTabSz="685800">
              <a:spcBef>
                <a:spcPts val="79"/>
              </a:spcBef>
            </a:pPr>
            <a:r>
              <a:rPr sz="600" dirty="0">
                <a:solidFill>
                  <a:prstClr val="black"/>
                </a:solidFill>
                <a:latin typeface="맑은 고딕"/>
                <a:cs typeface="맑은 고딕"/>
              </a:rPr>
              <a:t>센터</a:t>
            </a:r>
            <a:endParaRPr sz="600">
              <a:solidFill>
                <a:prstClr val="black"/>
              </a:solidFill>
              <a:latin typeface="맑은 고딕"/>
              <a:cs typeface="맑은 고딕"/>
            </a:endParaRPr>
          </a:p>
          <a:p>
            <a:pPr marL="68104" defTabSz="685800">
              <a:spcBef>
                <a:spcPts val="555"/>
              </a:spcBef>
            </a:pPr>
            <a:r>
              <a:rPr sz="600" dirty="0">
                <a:solidFill>
                  <a:prstClr val="black"/>
                </a:solidFill>
                <a:latin typeface="맑은 고딕"/>
                <a:cs typeface="맑은 고딕"/>
              </a:rPr>
              <a:t>대리점</a:t>
            </a:r>
            <a:endParaRPr sz="600">
              <a:solidFill>
                <a:prstClr val="black"/>
              </a:solidFill>
              <a:latin typeface="맑은 고딕"/>
              <a:cs typeface="맑은 고딕"/>
            </a:endParaRPr>
          </a:p>
          <a:p>
            <a:pPr defTabSz="685800">
              <a:spcBef>
                <a:spcPts val="19"/>
              </a:spcBef>
            </a:pPr>
            <a:endParaRPr sz="900">
              <a:solidFill>
                <a:prstClr val="black"/>
              </a:solidFill>
              <a:latin typeface="맑은 고딕"/>
              <a:cs typeface="맑은 고딕"/>
            </a:endParaRPr>
          </a:p>
          <a:p>
            <a:pPr marL="214313" algn="ctr" defTabSz="685800"/>
            <a:r>
              <a:rPr sz="600" dirty="0">
                <a:solidFill>
                  <a:srgbClr val="FF0000"/>
                </a:solidFill>
                <a:latin typeface="맑은 고딕"/>
                <a:cs typeface="맑은 고딕"/>
              </a:rPr>
              <a:t>중국</a:t>
            </a:r>
            <a:r>
              <a:rPr sz="600" spc="-45" dirty="0">
                <a:solidFill>
                  <a:srgbClr val="FF0000"/>
                </a:solidFill>
                <a:latin typeface="맑은 고딕"/>
                <a:cs typeface="맑은 고딕"/>
              </a:rPr>
              <a:t> </a:t>
            </a:r>
            <a:r>
              <a:rPr sz="600" dirty="0">
                <a:solidFill>
                  <a:srgbClr val="FF0000"/>
                </a:solidFill>
                <a:latin typeface="맑은 고딕"/>
                <a:cs typeface="맑은 고딕"/>
              </a:rPr>
              <a:t>훈춘</a:t>
            </a:r>
            <a:endParaRPr sz="600">
              <a:solidFill>
                <a:prstClr val="black"/>
              </a:solidFill>
              <a:latin typeface="맑은 고딕"/>
              <a:cs typeface="맑은 고딕"/>
            </a:endParaRPr>
          </a:p>
          <a:p>
            <a:pPr marL="214313" algn="ctr" defTabSz="685800"/>
            <a:r>
              <a:rPr sz="600" dirty="0">
                <a:solidFill>
                  <a:srgbClr val="FF0000"/>
                </a:solidFill>
                <a:latin typeface="맑은 고딕"/>
                <a:cs typeface="맑은 고딕"/>
              </a:rPr>
              <a:t>1개소</a:t>
            </a:r>
            <a:endParaRPr sz="600">
              <a:solidFill>
                <a:prstClr val="black"/>
              </a:solidFill>
              <a:latin typeface="맑은 고딕"/>
              <a:cs typeface="맑은 고딕"/>
            </a:endParaRPr>
          </a:p>
          <a:p>
            <a:pPr marR="208598" algn="ctr" defTabSz="685800">
              <a:spcBef>
                <a:spcPts val="248"/>
              </a:spcBef>
            </a:pPr>
            <a:r>
              <a:rPr sz="600" dirty="0">
                <a:solidFill>
                  <a:srgbClr val="FF0000"/>
                </a:solidFill>
                <a:latin typeface="맑은 고딕"/>
                <a:cs typeface="맑은 고딕"/>
              </a:rPr>
              <a:t>중국</a:t>
            </a:r>
            <a:r>
              <a:rPr sz="600" spc="-45" dirty="0">
                <a:solidFill>
                  <a:srgbClr val="FF0000"/>
                </a:solidFill>
                <a:latin typeface="맑은 고딕"/>
                <a:cs typeface="맑은 고딕"/>
              </a:rPr>
              <a:t> </a:t>
            </a:r>
            <a:r>
              <a:rPr sz="600" dirty="0">
                <a:solidFill>
                  <a:srgbClr val="FF0000"/>
                </a:solidFill>
                <a:latin typeface="맑은 고딕"/>
                <a:cs typeface="맑은 고딕"/>
              </a:rPr>
              <a:t>연길</a:t>
            </a:r>
            <a:endParaRPr sz="600">
              <a:solidFill>
                <a:prstClr val="black"/>
              </a:solidFill>
              <a:latin typeface="맑은 고딕"/>
              <a:cs typeface="맑은 고딕"/>
            </a:endParaRPr>
          </a:p>
          <a:p>
            <a:pPr marR="208598" algn="ctr" defTabSz="685800"/>
            <a:r>
              <a:rPr sz="600" dirty="0">
                <a:solidFill>
                  <a:srgbClr val="FF0000"/>
                </a:solidFill>
                <a:latin typeface="맑은 고딕"/>
                <a:cs typeface="맑은 고딕"/>
              </a:rPr>
              <a:t>1개소</a:t>
            </a:r>
            <a:endParaRPr sz="600">
              <a:solidFill>
                <a:prstClr val="black"/>
              </a:solidFill>
              <a:latin typeface="맑은 고딕"/>
              <a:cs typeface="맑은 고딕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2452782" y="3901098"/>
            <a:ext cx="3411855" cy="1133951"/>
            <a:chOff x="1746376" y="4058462"/>
            <a:chExt cx="4549140" cy="1511935"/>
          </a:xfrm>
        </p:grpSpPr>
        <p:pic>
          <p:nvPicPr>
            <p:cNvPr id="42" name="object 4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77311" y="4296206"/>
              <a:ext cx="175336" cy="175336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903219" y="4322063"/>
              <a:ext cx="73152" cy="73152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749551" y="4309871"/>
              <a:ext cx="1066165" cy="1257300"/>
            </a:xfrm>
            <a:custGeom>
              <a:avLst/>
              <a:gdLst/>
              <a:ahLst/>
              <a:cxnLst/>
              <a:rect l="l" t="t" r="r" b="b"/>
              <a:pathLst>
                <a:path w="1066164" h="1257300">
                  <a:moveTo>
                    <a:pt x="1065657" y="0"/>
                  </a:moveTo>
                  <a:lnTo>
                    <a:pt x="0" y="1257172"/>
                  </a:lnTo>
                </a:path>
              </a:pathLst>
            </a:custGeom>
            <a:ln w="6350">
              <a:solidFill>
                <a:srgbClr val="BEBEB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45" name="object 4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22091" y="4143806"/>
              <a:ext cx="175336" cy="175336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47999" y="4169663"/>
              <a:ext cx="73151" cy="7315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48527" y="4058462"/>
              <a:ext cx="175336" cy="175336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774436" y="4084319"/>
              <a:ext cx="73151" cy="73152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5847587" y="4120895"/>
              <a:ext cx="444500" cy="226060"/>
            </a:xfrm>
            <a:custGeom>
              <a:avLst/>
              <a:gdLst/>
              <a:ahLst/>
              <a:cxnLst/>
              <a:rect l="l" t="t" r="r" b="b"/>
              <a:pathLst>
                <a:path w="444500" h="226060">
                  <a:moveTo>
                    <a:pt x="0" y="0"/>
                  </a:moveTo>
                  <a:lnTo>
                    <a:pt x="444373" y="225932"/>
                  </a:lnTo>
                </a:path>
              </a:pathLst>
            </a:custGeom>
            <a:ln w="6350">
              <a:solidFill>
                <a:srgbClr val="BEBEB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5843589" y="4095940"/>
            <a:ext cx="351949" cy="194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 defTabSz="685800">
              <a:spcBef>
                <a:spcPts val="75"/>
              </a:spcBef>
            </a:pPr>
            <a:r>
              <a:rPr sz="600" dirty="0">
                <a:solidFill>
                  <a:srgbClr val="FF0000"/>
                </a:solidFill>
                <a:latin typeface="맑은 고딕"/>
                <a:cs typeface="맑은 고딕"/>
              </a:rPr>
              <a:t>미국</a:t>
            </a:r>
            <a:r>
              <a:rPr sz="600" spc="-45" dirty="0">
                <a:solidFill>
                  <a:srgbClr val="FF0000"/>
                </a:solidFill>
                <a:latin typeface="맑은 고딕"/>
                <a:cs typeface="맑은 고딕"/>
              </a:rPr>
              <a:t> </a:t>
            </a:r>
            <a:r>
              <a:rPr sz="600" dirty="0">
                <a:solidFill>
                  <a:srgbClr val="FF0000"/>
                </a:solidFill>
                <a:latin typeface="맑은 고딕"/>
                <a:cs typeface="맑은 고딕"/>
              </a:rPr>
              <a:t>뉴욕</a:t>
            </a:r>
            <a:endParaRPr sz="600">
              <a:solidFill>
                <a:prstClr val="black"/>
              </a:solidFill>
              <a:latin typeface="맑은 고딕"/>
              <a:cs typeface="맑은 고딕"/>
            </a:endParaRPr>
          </a:p>
          <a:p>
            <a:pPr algn="ctr" defTabSz="685800">
              <a:spcBef>
                <a:spcPts val="4"/>
              </a:spcBef>
            </a:pPr>
            <a:r>
              <a:rPr sz="600" dirty="0">
                <a:solidFill>
                  <a:srgbClr val="FF0000"/>
                </a:solidFill>
                <a:latin typeface="맑은 고딕"/>
                <a:cs typeface="맑은 고딕"/>
              </a:rPr>
              <a:t>1개소</a:t>
            </a:r>
            <a:endParaRPr sz="600">
              <a:solidFill>
                <a:prstClr val="black"/>
              </a:solidFill>
              <a:latin typeface="맑은 고딕"/>
              <a:cs typeface="맑은 고딕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3520440" y="3904525"/>
            <a:ext cx="1700213" cy="1633538"/>
            <a:chOff x="3169920" y="4063034"/>
            <a:chExt cx="2266950" cy="2178050"/>
          </a:xfrm>
        </p:grpSpPr>
        <p:pic>
          <p:nvPicPr>
            <p:cNvPr id="52" name="object 5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69920" y="4063034"/>
              <a:ext cx="175336" cy="175336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195828" y="4088892"/>
              <a:ext cx="73151" cy="73151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3268980" y="4125468"/>
              <a:ext cx="2164715" cy="2112010"/>
            </a:xfrm>
            <a:custGeom>
              <a:avLst/>
              <a:gdLst/>
              <a:ahLst/>
              <a:cxnLst/>
              <a:rect l="l" t="t" r="r" b="b"/>
              <a:pathLst>
                <a:path w="2164715" h="2112010">
                  <a:moveTo>
                    <a:pt x="0" y="0"/>
                  </a:moveTo>
                  <a:lnTo>
                    <a:pt x="2164334" y="2111844"/>
                  </a:lnTo>
                </a:path>
              </a:pathLst>
            </a:custGeom>
            <a:ln w="6350">
              <a:solidFill>
                <a:srgbClr val="BEBEB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5" name="object 55"/>
          <p:cNvSpPr txBox="1"/>
          <p:nvPr/>
        </p:nvSpPr>
        <p:spPr>
          <a:xfrm>
            <a:off x="5056061" y="5558485"/>
            <a:ext cx="325755" cy="194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600" dirty="0">
                <a:solidFill>
                  <a:srgbClr val="FF0000"/>
                </a:solidFill>
                <a:latin typeface="맑은 고딕"/>
                <a:cs typeface="맑은 고딕"/>
              </a:rPr>
              <a:t>한국센터</a:t>
            </a:r>
            <a:endParaRPr sz="600">
              <a:solidFill>
                <a:prstClr val="black"/>
              </a:solidFill>
              <a:latin typeface="맑은 고딕"/>
              <a:cs typeface="맑은 고딕"/>
            </a:endParaRPr>
          </a:p>
          <a:p>
            <a:pPr marL="21907" defTabSz="685800"/>
            <a:r>
              <a:rPr sz="600" spc="-4" dirty="0">
                <a:solidFill>
                  <a:srgbClr val="FF0000"/>
                </a:solidFill>
                <a:latin typeface="맑은 고딕"/>
                <a:cs typeface="맑은 고딕"/>
              </a:rPr>
              <a:t>111개소</a:t>
            </a:r>
            <a:endParaRPr sz="600">
              <a:solidFill>
                <a:prstClr val="black"/>
              </a:solidFill>
              <a:latin typeface="맑은 고딕"/>
              <a:cs typeface="맑은 고딕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3577590" y="3840517"/>
            <a:ext cx="2031683" cy="1570673"/>
            <a:chOff x="3246120" y="3977690"/>
            <a:chExt cx="2708910" cy="2094230"/>
          </a:xfrm>
        </p:grpSpPr>
        <p:pic>
          <p:nvPicPr>
            <p:cNvPr id="57" name="object 5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246120" y="3977690"/>
              <a:ext cx="175336" cy="175336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272028" y="4003548"/>
              <a:ext cx="73151" cy="73151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3345180" y="4040124"/>
              <a:ext cx="2606675" cy="2028189"/>
            </a:xfrm>
            <a:custGeom>
              <a:avLst/>
              <a:gdLst/>
              <a:ahLst/>
              <a:cxnLst/>
              <a:rect l="l" t="t" r="r" b="b"/>
              <a:pathLst>
                <a:path w="2606675" h="2028189">
                  <a:moveTo>
                    <a:pt x="0" y="0"/>
                  </a:moveTo>
                  <a:lnTo>
                    <a:pt x="2606421" y="2028088"/>
                  </a:lnTo>
                </a:path>
              </a:pathLst>
            </a:custGeom>
            <a:ln w="6349">
              <a:solidFill>
                <a:srgbClr val="BEBEB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0" name="object 60"/>
          <p:cNvSpPr txBox="1"/>
          <p:nvPr/>
        </p:nvSpPr>
        <p:spPr>
          <a:xfrm>
            <a:off x="5430679" y="5431612"/>
            <a:ext cx="351949" cy="194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 defTabSz="685800">
              <a:spcBef>
                <a:spcPts val="75"/>
              </a:spcBef>
            </a:pPr>
            <a:r>
              <a:rPr sz="600" dirty="0">
                <a:solidFill>
                  <a:srgbClr val="00AFEF"/>
                </a:solidFill>
                <a:latin typeface="맑은 고딕"/>
                <a:cs typeface="맑은 고딕"/>
              </a:rPr>
              <a:t>중국</a:t>
            </a:r>
            <a:r>
              <a:rPr sz="600" spc="-45" dirty="0">
                <a:solidFill>
                  <a:srgbClr val="00AFEF"/>
                </a:solidFill>
                <a:latin typeface="맑은 고딕"/>
                <a:cs typeface="맑은 고딕"/>
              </a:rPr>
              <a:t> </a:t>
            </a:r>
            <a:r>
              <a:rPr sz="600" dirty="0">
                <a:solidFill>
                  <a:srgbClr val="00AFEF"/>
                </a:solidFill>
                <a:latin typeface="맑은 고딕"/>
                <a:cs typeface="맑은 고딕"/>
              </a:rPr>
              <a:t>연길</a:t>
            </a:r>
            <a:endParaRPr sz="600">
              <a:solidFill>
                <a:prstClr val="black"/>
              </a:solidFill>
              <a:latin typeface="맑은 고딕"/>
              <a:cs typeface="맑은 고딕"/>
            </a:endParaRPr>
          </a:p>
          <a:p>
            <a:pPr algn="ctr" defTabSz="685800">
              <a:spcBef>
                <a:spcPts val="4"/>
              </a:spcBef>
            </a:pPr>
            <a:r>
              <a:rPr sz="600" dirty="0">
                <a:solidFill>
                  <a:srgbClr val="00AFEF"/>
                </a:solidFill>
                <a:latin typeface="맑은 고딕"/>
                <a:cs typeface="맑은 고딕"/>
              </a:rPr>
              <a:t>1개소</a:t>
            </a:r>
            <a:endParaRPr sz="600">
              <a:solidFill>
                <a:prstClr val="black"/>
              </a:solidFill>
              <a:latin typeface="맑은 고딕"/>
              <a:cs typeface="맑은 고딕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2795683" y="4018825"/>
            <a:ext cx="754856" cy="1437323"/>
            <a:chOff x="2203576" y="4215434"/>
            <a:chExt cx="1006475" cy="1916430"/>
          </a:xfrm>
        </p:grpSpPr>
        <p:pic>
          <p:nvPicPr>
            <p:cNvPr id="62" name="object 6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34283" y="4215434"/>
              <a:ext cx="175336" cy="175336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060191" y="4241292"/>
              <a:ext cx="73151" cy="73151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2206751" y="4395216"/>
              <a:ext cx="733425" cy="1733550"/>
            </a:xfrm>
            <a:custGeom>
              <a:avLst/>
              <a:gdLst/>
              <a:ahLst/>
              <a:cxnLst/>
              <a:rect l="l" t="t" r="r" b="b"/>
              <a:pathLst>
                <a:path w="733425" h="1733550">
                  <a:moveTo>
                    <a:pt x="732917" y="0"/>
                  </a:moveTo>
                  <a:lnTo>
                    <a:pt x="0" y="1732940"/>
                  </a:lnTo>
                </a:path>
              </a:pathLst>
            </a:custGeom>
            <a:ln w="6350">
              <a:solidFill>
                <a:srgbClr val="BEBEB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5" name="object 65"/>
          <p:cNvSpPr txBox="1"/>
          <p:nvPr/>
        </p:nvSpPr>
        <p:spPr>
          <a:xfrm>
            <a:off x="2622138" y="5477332"/>
            <a:ext cx="351949" cy="194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 defTabSz="685800">
              <a:spcBef>
                <a:spcPts val="75"/>
              </a:spcBef>
            </a:pPr>
            <a:r>
              <a:rPr sz="600" dirty="0">
                <a:solidFill>
                  <a:srgbClr val="00AFEF"/>
                </a:solidFill>
                <a:latin typeface="맑은 고딕"/>
                <a:cs typeface="맑은 고딕"/>
              </a:rPr>
              <a:t>중국</a:t>
            </a:r>
            <a:r>
              <a:rPr sz="600" spc="-45" dirty="0">
                <a:solidFill>
                  <a:srgbClr val="00AFEF"/>
                </a:solidFill>
                <a:latin typeface="맑은 고딕"/>
                <a:cs typeface="맑은 고딕"/>
              </a:rPr>
              <a:t> </a:t>
            </a:r>
            <a:r>
              <a:rPr sz="600" dirty="0">
                <a:solidFill>
                  <a:srgbClr val="00AFEF"/>
                </a:solidFill>
                <a:latin typeface="맑은 고딕"/>
                <a:cs typeface="맑은 고딕"/>
              </a:rPr>
              <a:t>항주</a:t>
            </a:r>
            <a:endParaRPr sz="600">
              <a:solidFill>
                <a:prstClr val="black"/>
              </a:solidFill>
              <a:latin typeface="맑은 고딕"/>
              <a:cs typeface="맑은 고딕"/>
            </a:endParaRPr>
          </a:p>
          <a:p>
            <a:pPr algn="ctr" defTabSz="685800"/>
            <a:r>
              <a:rPr sz="600" dirty="0">
                <a:solidFill>
                  <a:srgbClr val="00AFEF"/>
                </a:solidFill>
                <a:latin typeface="맑은 고딕"/>
                <a:cs typeface="맑은 고딕"/>
              </a:rPr>
              <a:t>1개소</a:t>
            </a:r>
            <a:endParaRPr sz="600">
              <a:solidFill>
                <a:prstClr val="black"/>
              </a:solidFill>
              <a:latin typeface="맑은 고딕"/>
              <a:cs typeface="맑은 고딕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3463194" y="3942246"/>
            <a:ext cx="1576388" cy="1554004"/>
            <a:chOff x="3093592" y="4113326"/>
            <a:chExt cx="2101850" cy="2072005"/>
          </a:xfrm>
        </p:grpSpPr>
        <p:pic>
          <p:nvPicPr>
            <p:cNvPr id="67" name="object 6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96767" y="4149902"/>
              <a:ext cx="173850" cy="175336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122675" y="4175760"/>
              <a:ext cx="71628" cy="73151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3096767" y="4314444"/>
              <a:ext cx="872490" cy="1867535"/>
            </a:xfrm>
            <a:custGeom>
              <a:avLst/>
              <a:gdLst/>
              <a:ahLst/>
              <a:cxnLst/>
              <a:rect l="l" t="t" r="r" b="b"/>
              <a:pathLst>
                <a:path w="872489" h="1867535">
                  <a:moveTo>
                    <a:pt x="0" y="0"/>
                  </a:moveTo>
                  <a:lnTo>
                    <a:pt x="872490" y="1867128"/>
                  </a:lnTo>
                </a:path>
              </a:pathLst>
            </a:custGeom>
            <a:ln w="6350">
              <a:solidFill>
                <a:srgbClr val="BEBEB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70" name="object 7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20055" y="4113326"/>
              <a:ext cx="175336" cy="175336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045963" y="4139184"/>
              <a:ext cx="73151" cy="73152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5096255" y="4183380"/>
              <a:ext cx="52705" cy="417830"/>
            </a:xfrm>
            <a:custGeom>
              <a:avLst/>
              <a:gdLst/>
              <a:ahLst/>
              <a:cxnLst/>
              <a:rect l="l" t="t" r="r" b="b"/>
              <a:pathLst>
                <a:path w="52704" h="417829">
                  <a:moveTo>
                    <a:pt x="0" y="0"/>
                  </a:moveTo>
                  <a:lnTo>
                    <a:pt x="52578" y="417703"/>
                  </a:lnTo>
                </a:path>
              </a:pathLst>
            </a:custGeom>
            <a:ln w="6350">
              <a:solidFill>
                <a:srgbClr val="BEBEB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3" name="object 73"/>
          <p:cNvSpPr txBox="1"/>
          <p:nvPr/>
        </p:nvSpPr>
        <p:spPr>
          <a:xfrm>
            <a:off x="4861465" y="4330923"/>
            <a:ext cx="285750" cy="194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44768" marR="3810" indent="-35719" defTabSz="685800">
              <a:spcBef>
                <a:spcPts val="75"/>
              </a:spcBef>
            </a:pPr>
            <a:r>
              <a:rPr sz="600" dirty="0">
                <a:solidFill>
                  <a:srgbClr val="00AFEF"/>
                </a:solidFill>
                <a:latin typeface="맑은 고딕"/>
                <a:cs typeface="맑은 고딕"/>
              </a:rPr>
              <a:t>미국</a:t>
            </a:r>
            <a:r>
              <a:rPr sz="600" spc="-8" dirty="0">
                <a:solidFill>
                  <a:srgbClr val="00AFEF"/>
                </a:solidFill>
                <a:latin typeface="맑은 고딕"/>
                <a:cs typeface="맑은 고딕"/>
              </a:rPr>
              <a:t> </a:t>
            </a:r>
            <a:r>
              <a:rPr sz="600" spc="-4" dirty="0">
                <a:solidFill>
                  <a:srgbClr val="00AFEF"/>
                </a:solidFill>
                <a:latin typeface="맑은 고딕"/>
                <a:cs typeface="맑은 고딕"/>
              </a:rPr>
              <a:t>LA  </a:t>
            </a:r>
            <a:r>
              <a:rPr sz="600" dirty="0">
                <a:solidFill>
                  <a:srgbClr val="00AFEF"/>
                </a:solidFill>
                <a:latin typeface="맑은 고딕"/>
                <a:cs typeface="맑은 고딕"/>
              </a:rPr>
              <a:t>1개소</a:t>
            </a:r>
            <a:endParaRPr sz="600">
              <a:solidFill>
                <a:prstClr val="black"/>
              </a:solidFill>
              <a:latin typeface="맑은 고딕"/>
              <a:cs typeface="맑은 고딕"/>
            </a:endParaRPr>
          </a:p>
        </p:txBody>
      </p:sp>
      <p:grpSp>
        <p:nvGrpSpPr>
          <p:cNvPr id="74" name="object 74"/>
          <p:cNvGrpSpPr/>
          <p:nvPr/>
        </p:nvGrpSpPr>
        <p:grpSpPr>
          <a:xfrm>
            <a:off x="3354705" y="3734085"/>
            <a:ext cx="2603659" cy="530543"/>
            <a:chOff x="2948939" y="3835780"/>
            <a:chExt cx="3471545" cy="707390"/>
          </a:xfrm>
        </p:grpSpPr>
        <p:pic>
          <p:nvPicPr>
            <p:cNvPr id="75" name="object 7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48939" y="4367834"/>
              <a:ext cx="175336" cy="175336"/>
            </a:xfrm>
            <a:prstGeom prst="rect">
              <a:avLst/>
            </a:prstGeom>
          </p:spPr>
        </p:pic>
        <p:sp>
          <p:nvSpPr>
            <p:cNvPr id="76" name="object 76"/>
            <p:cNvSpPr/>
            <p:nvPr/>
          </p:nvSpPr>
          <p:spPr>
            <a:xfrm>
              <a:off x="2974847" y="4393691"/>
              <a:ext cx="73660" cy="73660"/>
            </a:xfrm>
            <a:custGeom>
              <a:avLst/>
              <a:gdLst/>
              <a:ahLst/>
              <a:cxnLst/>
              <a:rect l="l" t="t" r="r" b="b"/>
              <a:pathLst>
                <a:path w="73660" h="73660">
                  <a:moveTo>
                    <a:pt x="36575" y="0"/>
                  </a:moveTo>
                  <a:lnTo>
                    <a:pt x="22342" y="2875"/>
                  </a:lnTo>
                  <a:lnTo>
                    <a:pt x="10715" y="10715"/>
                  </a:lnTo>
                  <a:lnTo>
                    <a:pt x="2875" y="22342"/>
                  </a:lnTo>
                  <a:lnTo>
                    <a:pt x="0" y="36575"/>
                  </a:lnTo>
                  <a:lnTo>
                    <a:pt x="2875" y="50809"/>
                  </a:lnTo>
                  <a:lnTo>
                    <a:pt x="10715" y="62436"/>
                  </a:lnTo>
                  <a:lnTo>
                    <a:pt x="22342" y="70276"/>
                  </a:lnTo>
                  <a:lnTo>
                    <a:pt x="36575" y="73151"/>
                  </a:lnTo>
                  <a:lnTo>
                    <a:pt x="50809" y="70276"/>
                  </a:lnTo>
                  <a:lnTo>
                    <a:pt x="62436" y="62436"/>
                  </a:lnTo>
                  <a:lnTo>
                    <a:pt x="70276" y="50809"/>
                  </a:lnTo>
                  <a:lnTo>
                    <a:pt x="73151" y="36575"/>
                  </a:lnTo>
                  <a:lnTo>
                    <a:pt x="70276" y="22342"/>
                  </a:lnTo>
                  <a:lnTo>
                    <a:pt x="62436" y="10715"/>
                  </a:lnTo>
                  <a:lnTo>
                    <a:pt x="50809" y="2875"/>
                  </a:lnTo>
                  <a:lnTo>
                    <a:pt x="36575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77" name="object 7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20567" y="4296206"/>
              <a:ext cx="175336" cy="175336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3046475" y="4322063"/>
              <a:ext cx="73660" cy="73660"/>
            </a:xfrm>
            <a:custGeom>
              <a:avLst/>
              <a:gdLst/>
              <a:ahLst/>
              <a:cxnLst/>
              <a:rect l="l" t="t" r="r" b="b"/>
              <a:pathLst>
                <a:path w="73660" h="73660">
                  <a:moveTo>
                    <a:pt x="36575" y="0"/>
                  </a:moveTo>
                  <a:lnTo>
                    <a:pt x="22342" y="2875"/>
                  </a:lnTo>
                  <a:lnTo>
                    <a:pt x="10715" y="10715"/>
                  </a:lnTo>
                  <a:lnTo>
                    <a:pt x="2875" y="22342"/>
                  </a:lnTo>
                  <a:lnTo>
                    <a:pt x="0" y="36575"/>
                  </a:lnTo>
                  <a:lnTo>
                    <a:pt x="2875" y="50809"/>
                  </a:lnTo>
                  <a:lnTo>
                    <a:pt x="10715" y="62436"/>
                  </a:lnTo>
                  <a:lnTo>
                    <a:pt x="22342" y="70276"/>
                  </a:lnTo>
                  <a:lnTo>
                    <a:pt x="36575" y="73152"/>
                  </a:lnTo>
                  <a:lnTo>
                    <a:pt x="50809" y="70276"/>
                  </a:lnTo>
                  <a:lnTo>
                    <a:pt x="62436" y="62436"/>
                  </a:lnTo>
                  <a:lnTo>
                    <a:pt x="70276" y="50809"/>
                  </a:lnTo>
                  <a:lnTo>
                    <a:pt x="73151" y="36575"/>
                  </a:lnTo>
                  <a:lnTo>
                    <a:pt x="70276" y="22342"/>
                  </a:lnTo>
                  <a:lnTo>
                    <a:pt x="62436" y="10715"/>
                  </a:lnTo>
                  <a:lnTo>
                    <a:pt x="50809" y="2875"/>
                  </a:lnTo>
                  <a:lnTo>
                    <a:pt x="36575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79" name="object 7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08319" y="3909110"/>
              <a:ext cx="175336" cy="175336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634227" y="3934967"/>
              <a:ext cx="73151" cy="73151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5693663" y="3838955"/>
              <a:ext cx="723900" cy="115570"/>
            </a:xfrm>
            <a:custGeom>
              <a:avLst/>
              <a:gdLst/>
              <a:ahLst/>
              <a:cxnLst/>
              <a:rect l="l" t="t" r="r" b="b"/>
              <a:pathLst>
                <a:path w="723900" h="115570">
                  <a:moveTo>
                    <a:pt x="0" y="115062"/>
                  </a:moveTo>
                  <a:lnTo>
                    <a:pt x="723646" y="0"/>
                  </a:lnTo>
                </a:path>
              </a:pathLst>
            </a:custGeom>
            <a:ln w="6350">
              <a:solidFill>
                <a:srgbClr val="BEBEB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2" name="object 82"/>
          <p:cNvSpPr txBox="1"/>
          <p:nvPr/>
        </p:nvSpPr>
        <p:spPr>
          <a:xfrm>
            <a:off x="5877402" y="3638455"/>
            <a:ext cx="505301" cy="194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 defTabSz="685800">
              <a:spcBef>
                <a:spcPts val="75"/>
              </a:spcBef>
            </a:pPr>
            <a:r>
              <a:rPr sz="600" dirty="0">
                <a:solidFill>
                  <a:srgbClr val="FF0000"/>
                </a:solidFill>
                <a:latin typeface="맑은 고딕"/>
                <a:cs typeface="맑은 고딕"/>
              </a:rPr>
              <a:t>캐나다</a:t>
            </a:r>
            <a:r>
              <a:rPr sz="600" spc="-38" dirty="0">
                <a:solidFill>
                  <a:srgbClr val="FF0000"/>
                </a:solidFill>
                <a:latin typeface="맑은 고딕"/>
                <a:cs typeface="맑은 고딕"/>
              </a:rPr>
              <a:t> </a:t>
            </a:r>
            <a:r>
              <a:rPr sz="600" dirty="0">
                <a:solidFill>
                  <a:srgbClr val="FF0000"/>
                </a:solidFill>
                <a:latin typeface="맑은 고딕"/>
                <a:cs typeface="맑은 고딕"/>
              </a:rPr>
              <a:t>토론토</a:t>
            </a:r>
            <a:endParaRPr sz="600">
              <a:solidFill>
                <a:prstClr val="black"/>
              </a:solidFill>
              <a:latin typeface="맑은 고딕"/>
              <a:cs typeface="맑은 고딕"/>
            </a:endParaRPr>
          </a:p>
          <a:p>
            <a:pPr algn="ctr" defTabSz="685800">
              <a:spcBef>
                <a:spcPts val="4"/>
              </a:spcBef>
            </a:pPr>
            <a:r>
              <a:rPr sz="600" dirty="0">
                <a:solidFill>
                  <a:srgbClr val="FF0000"/>
                </a:solidFill>
                <a:latin typeface="맑은 고딕"/>
                <a:cs typeface="맑은 고딕"/>
              </a:rPr>
              <a:t>1개소</a:t>
            </a:r>
            <a:endParaRPr sz="600">
              <a:solidFill>
                <a:prstClr val="black"/>
              </a:solidFill>
              <a:latin typeface="맑은 고딕"/>
              <a:cs typeface="맑은 고딕"/>
            </a:endParaRPr>
          </a:p>
        </p:txBody>
      </p:sp>
      <p:grpSp>
        <p:nvGrpSpPr>
          <p:cNvPr id="83" name="object 83"/>
          <p:cNvGrpSpPr/>
          <p:nvPr/>
        </p:nvGrpSpPr>
        <p:grpSpPr>
          <a:xfrm>
            <a:off x="3234691" y="3928530"/>
            <a:ext cx="131921" cy="131921"/>
            <a:chOff x="2788920" y="4095038"/>
            <a:chExt cx="175895" cy="175895"/>
          </a:xfrm>
        </p:grpSpPr>
        <p:pic>
          <p:nvPicPr>
            <p:cNvPr id="84" name="object 8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788920" y="4095038"/>
              <a:ext cx="175336" cy="175336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14828" y="4120896"/>
              <a:ext cx="73152" cy="73152"/>
            </a:xfrm>
            <a:prstGeom prst="rect">
              <a:avLst/>
            </a:prstGeom>
          </p:spPr>
        </p:pic>
      </p:grpSp>
      <p:sp>
        <p:nvSpPr>
          <p:cNvPr id="86" name="object 86"/>
          <p:cNvSpPr txBox="1"/>
          <p:nvPr/>
        </p:nvSpPr>
        <p:spPr>
          <a:xfrm>
            <a:off x="1645997" y="3663124"/>
            <a:ext cx="532924" cy="122148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04299" algn="ctr" defTabSz="685800">
              <a:spcBef>
                <a:spcPts val="75"/>
              </a:spcBef>
            </a:pPr>
            <a:r>
              <a:rPr sz="600" dirty="0">
                <a:solidFill>
                  <a:srgbClr val="FF0000"/>
                </a:solidFill>
                <a:latin typeface="맑은 고딕"/>
                <a:cs typeface="맑은 고딕"/>
              </a:rPr>
              <a:t>중국</a:t>
            </a:r>
            <a:r>
              <a:rPr sz="600" spc="-45" dirty="0">
                <a:solidFill>
                  <a:srgbClr val="FF0000"/>
                </a:solidFill>
                <a:latin typeface="맑은 고딕"/>
                <a:cs typeface="맑은 고딕"/>
              </a:rPr>
              <a:t> </a:t>
            </a:r>
            <a:r>
              <a:rPr sz="600" dirty="0">
                <a:solidFill>
                  <a:srgbClr val="FF0000"/>
                </a:solidFill>
                <a:latin typeface="맑은 고딕"/>
                <a:cs typeface="맑은 고딕"/>
              </a:rPr>
              <a:t>내몽고</a:t>
            </a:r>
            <a:endParaRPr sz="600">
              <a:solidFill>
                <a:prstClr val="black"/>
              </a:solidFill>
              <a:latin typeface="맑은 고딕"/>
              <a:cs typeface="맑은 고딕"/>
            </a:endParaRPr>
          </a:p>
          <a:p>
            <a:pPr marL="105251" algn="ctr" defTabSz="685800">
              <a:spcBef>
                <a:spcPts val="4"/>
              </a:spcBef>
            </a:pPr>
            <a:r>
              <a:rPr sz="600" dirty="0">
                <a:solidFill>
                  <a:srgbClr val="FF0000"/>
                </a:solidFill>
                <a:latin typeface="맑은 고딕"/>
                <a:cs typeface="맑은 고딕"/>
              </a:rPr>
              <a:t>1개소</a:t>
            </a:r>
            <a:endParaRPr sz="600">
              <a:solidFill>
                <a:prstClr val="black"/>
              </a:solidFill>
              <a:latin typeface="맑은 고딕"/>
              <a:cs typeface="맑은 고딕"/>
            </a:endParaRPr>
          </a:p>
          <a:p>
            <a:pPr marR="175259" algn="ctr" defTabSz="685800">
              <a:spcBef>
                <a:spcPts val="668"/>
              </a:spcBef>
            </a:pPr>
            <a:r>
              <a:rPr sz="600" dirty="0">
                <a:solidFill>
                  <a:srgbClr val="FF0000"/>
                </a:solidFill>
                <a:latin typeface="맑은 고딕"/>
                <a:cs typeface="맑은 고딕"/>
              </a:rPr>
              <a:t>중국</a:t>
            </a:r>
            <a:r>
              <a:rPr sz="600" spc="-45" dirty="0">
                <a:solidFill>
                  <a:srgbClr val="FF0000"/>
                </a:solidFill>
                <a:latin typeface="맑은 고딕"/>
                <a:cs typeface="맑은 고딕"/>
              </a:rPr>
              <a:t> </a:t>
            </a:r>
            <a:r>
              <a:rPr sz="600" dirty="0">
                <a:solidFill>
                  <a:srgbClr val="FF0000"/>
                </a:solidFill>
                <a:latin typeface="맑은 고딕"/>
                <a:cs typeface="맑은 고딕"/>
              </a:rPr>
              <a:t>천진</a:t>
            </a:r>
            <a:endParaRPr sz="600">
              <a:solidFill>
                <a:prstClr val="black"/>
              </a:solidFill>
              <a:latin typeface="맑은 고딕"/>
              <a:cs typeface="맑은 고딕"/>
            </a:endParaRPr>
          </a:p>
          <a:p>
            <a:pPr marR="175259" algn="ctr" defTabSz="685800"/>
            <a:r>
              <a:rPr sz="600" dirty="0">
                <a:solidFill>
                  <a:srgbClr val="FF0000"/>
                </a:solidFill>
                <a:latin typeface="맑은 고딕"/>
                <a:cs typeface="맑은 고딕"/>
              </a:rPr>
              <a:t>1개소</a:t>
            </a:r>
            <a:endParaRPr sz="600">
              <a:solidFill>
                <a:prstClr val="black"/>
              </a:solidFill>
              <a:latin typeface="맑은 고딕"/>
              <a:cs typeface="맑은 고딕"/>
            </a:endParaRPr>
          </a:p>
          <a:p>
            <a:pPr marR="75248" algn="ctr" defTabSz="685800">
              <a:spcBef>
                <a:spcPts val="499"/>
              </a:spcBef>
            </a:pPr>
            <a:r>
              <a:rPr sz="600" dirty="0">
                <a:solidFill>
                  <a:srgbClr val="FF0000"/>
                </a:solidFill>
                <a:latin typeface="맑은 고딕"/>
                <a:cs typeface="맑은 고딕"/>
              </a:rPr>
              <a:t>중국</a:t>
            </a:r>
            <a:r>
              <a:rPr sz="600" spc="-41" dirty="0">
                <a:solidFill>
                  <a:srgbClr val="FF0000"/>
                </a:solidFill>
                <a:latin typeface="맑은 고딕"/>
                <a:cs typeface="맑은 고딕"/>
              </a:rPr>
              <a:t> </a:t>
            </a:r>
            <a:r>
              <a:rPr sz="600" dirty="0">
                <a:solidFill>
                  <a:srgbClr val="FF0000"/>
                </a:solidFill>
                <a:latin typeface="맑은 고딕"/>
                <a:cs typeface="맑은 고딕"/>
              </a:rPr>
              <a:t>포산</a:t>
            </a:r>
            <a:endParaRPr sz="600">
              <a:solidFill>
                <a:prstClr val="black"/>
              </a:solidFill>
              <a:latin typeface="맑은 고딕"/>
              <a:cs typeface="맑은 고딕"/>
            </a:endParaRPr>
          </a:p>
          <a:p>
            <a:pPr marR="75248" algn="ctr" defTabSz="685800"/>
            <a:r>
              <a:rPr sz="600" dirty="0">
                <a:solidFill>
                  <a:srgbClr val="FF0000"/>
                </a:solidFill>
                <a:latin typeface="맑은 고딕"/>
                <a:cs typeface="맑은 고딕"/>
              </a:rPr>
              <a:t>1개소</a:t>
            </a:r>
            <a:endParaRPr sz="600">
              <a:solidFill>
                <a:prstClr val="black"/>
              </a:solidFill>
              <a:latin typeface="맑은 고딕"/>
              <a:cs typeface="맑은 고딕"/>
            </a:endParaRPr>
          </a:p>
          <a:p>
            <a:pPr marR="35719" algn="ctr" defTabSz="685800">
              <a:spcBef>
                <a:spcPts val="506"/>
              </a:spcBef>
            </a:pPr>
            <a:r>
              <a:rPr sz="600" dirty="0">
                <a:solidFill>
                  <a:srgbClr val="FF0000"/>
                </a:solidFill>
                <a:latin typeface="맑은 고딕"/>
                <a:cs typeface="맑은 고딕"/>
              </a:rPr>
              <a:t>중국</a:t>
            </a:r>
            <a:r>
              <a:rPr sz="600" spc="-41" dirty="0">
                <a:solidFill>
                  <a:srgbClr val="FF0000"/>
                </a:solidFill>
                <a:latin typeface="맑은 고딕"/>
                <a:cs typeface="맑은 고딕"/>
              </a:rPr>
              <a:t> </a:t>
            </a:r>
            <a:r>
              <a:rPr sz="600" dirty="0">
                <a:solidFill>
                  <a:srgbClr val="FF0000"/>
                </a:solidFill>
                <a:latin typeface="맑은 고딕"/>
                <a:cs typeface="맑은 고딕"/>
              </a:rPr>
              <a:t>진강</a:t>
            </a:r>
            <a:endParaRPr sz="600">
              <a:solidFill>
                <a:prstClr val="black"/>
              </a:solidFill>
              <a:latin typeface="맑은 고딕"/>
              <a:cs typeface="맑은 고딕"/>
            </a:endParaRPr>
          </a:p>
          <a:p>
            <a:pPr marR="35719" algn="ctr" defTabSz="685800"/>
            <a:r>
              <a:rPr sz="600" dirty="0">
                <a:solidFill>
                  <a:srgbClr val="FF0000"/>
                </a:solidFill>
                <a:latin typeface="맑은 고딕"/>
                <a:cs typeface="맑은 고딕"/>
              </a:rPr>
              <a:t>1개소</a:t>
            </a:r>
            <a:endParaRPr sz="600">
              <a:solidFill>
                <a:prstClr val="black"/>
              </a:solidFill>
              <a:latin typeface="맑은 고딕"/>
              <a:cs typeface="맑은 고딕"/>
            </a:endParaRPr>
          </a:p>
          <a:p>
            <a:pPr defTabSz="685800">
              <a:spcBef>
                <a:spcPts val="53"/>
              </a:spcBef>
            </a:pPr>
            <a:endParaRPr sz="375">
              <a:solidFill>
                <a:prstClr val="black"/>
              </a:solidFill>
              <a:latin typeface="맑은 고딕"/>
              <a:cs typeface="맑은 고딕"/>
            </a:endParaRPr>
          </a:p>
          <a:p>
            <a:pPr marL="157163" algn="ctr" defTabSz="685800"/>
            <a:r>
              <a:rPr sz="600" dirty="0">
                <a:solidFill>
                  <a:srgbClr val="FF0000"/>
                </a:solidFill>
                <a:latin typeface="맑은 고딕"/>
                <a:cs typeface="맑은 고딕"/>
              </a:rPr>
              <a:t>중국</a:t>
            </a:r>
            <a:r>
              <a:rPr sz="600" spc="-41" dirty="0">
                <a:solidFill>
                  <a:srgbClr val="FF0000"/>
                </a:solidFill>
                <a:latin typeface="맑은 고딕"/>
                <a:cs typeface="맑은 고딕"/>
              </a:rPr>
              <a:t> </a:t>
            </a:r>
            <a:r>
              <a:rPr sz="600" dirty="0">
                <a:solidFill>
                  <a:srgbClr val="FF0000"/>
                </a:solidFill>
                <a:latin typeface="맑은 고딕"/>
                <a:cs typeface="맑은 고딕"/>
              </a:rPr>
              <a:t>우한</a:t>
            </a:r>
            <a:endParaRPr sz="600">
              <a:solidFill>
                <a:prstClr val="black"/>
              </a:solidFill>
              <a:latin typeface="맑은 고딕"/>
              <a:cs typeface="맑은 고딕"/>
            </a:endParaRPr>
          </a:p>
          <a:p>
            <a:pPr marL="157163" algn="ctr" defTabSz="685800"/>
            <a:r>
              <a:rPr sz="600" dirty="0">
                <a:solidFill>
                  <a:srgbClr val="FF0000"/>
                </a:solidFill>
                <a:latin typeface="맑은 고딕"/>
                <a:cs typeface="맑은 고딕"/>
              </a:rPr>
              <a:t>2개소</a:t>
            </a:r>
            <a:endParaRPr sz="600">
              <a:solidFill>
                <a:prstClr val="black"/>
              </a:solidFill>
              <a:latin typeface="맑은 고딕"/>
              <a:cs typeface="맑은 고딕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2091689" y="3960494"/>
            <a:ext cx="1356360" cy="552450"/>
          </a:xfrm>
          <a:custGeom>
            <a:avLst/>
            <a:gdLst/>
            <a:ahLst/>
            <a:cxnLst/>
            <a:rect l="l" t="t" r="r" b="b"/>
            <a:pathLst>
              <a:path w="1808480" h="736600">
                <a:moveTo>
                  <a:pt x="1808099" y="0"/>
                </a:moveTo>
                <a:lnTo>
                  <a:pt x="0" y="736472"/>
                </a:lnTo>
              </a:path>
            </a:pathLst>
          </a:custGeom>
          <a:ln w="6350">
            <a:solidFill>
              <a:srgbClr val="BEBEBE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3637980" y="5486248"/>
            <a:ext cx="214789" cy="194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0956" defTabSz="685800">
              <a:spcBef>
                <a:spcPts val="75"/>
              </a:spcBef>
            </a:pPr>
            <a:r>
              <a:rPr sz="600" dirty="0">
                <a:solidFill>
                  <a:srgbClr val="FF0000"/>
                </a:solidFill>
                <a:latin typeface="맑은 고딕"/>
                <a:cs typeface="맑은 고딕"/>
              </a:rPr>
              <a:t>홍콩</a:t>
            </a:r>
            <a:endParaRPr sz="600">
              <a:solidFill>
                <a:prstClr val="black"/>
              </a:solidFill>
              <a:latin typeface="맑은 고딕"/>
              <a:cs typeface="맑은 고딕"/>
            </a:endParaRPr>
          </a:p>
          <a:p>
            <a:pPr marL="9525" defTabSz="685800">
              <a:spcBef>
                <a:spcPts val="4"/>
              </a:spcBef>
            </a:pPr>
            <a:r>
              <a:rPr sz="600" dirty="0">
                <a:solidFill>
                  <a:srgbClr val="FF0000"/>
                </a:solidFill>
                <a:latin typeface="맑은 고딕"/>
                <a:cs typeface="맑은 고딕"/>
              </a:rPr>
              <a:t>1개소</a:t>
            </a:r>
            <a:endParaRPr sz="600">
              <a:solidFill>
                <a:prstClr val="black"/>
              </a:solidFill>
              <a:latin typeface="맑은 고딕"/>
              <a:cs typeface="맑은 고딕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3420999" y="4199383"/>
            <a:ext cx="324803" cy="1263491"/>
          </a:xfrm>
          <a:custGeom>
            <a:avLst/>
            <a:gdLst/>
            <a:ahLst/>
            <a:cxnLst/>
            <a:rect l="l" t="t" r="r" b="b"/>
            <a:pathLst>
              <a:path w="433070" h="1684654">
                <a:moveTo>
                  <a:pt x="0" y="0"/>
                </a:moveTo>
                <a:lnTo>
                  <a:pt x="432943" y="1684362"/>
                </a:lnTo>
              </a:path>
            </a:pathLst>
          </a:custGeom>
          <a:ln w="6349">
            <a:solidFill>
              <a:srgbClr val="BEBEBE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3943922" y="5423612"/>
            <a:ext cx="739616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423386" defTabSz="685800">
              <a:spcBef>
                <a:spcPts val="75"/>
              </a:spcBef>
            </a:pPr>
            <a:r>
              <a:rPr sz="600" dirty="0">
                <a:solidFill>
                  <a:srgbClr val="FF0000"/>
                </a:solidFill>
                <a:latin typeface="맑은 고딕"/>
                <a:cs typeface="맑은 고딕"/>
              </a:rPr>
              <a:t>중국연교</a:t>
            </a:r>
            <a:endParaRPr sz="600">
              <a:solidFill>
                <a:prstClr val="black"/>
              </a:solidFill>
              <a:latin typeface="맑은 고딕"/>
              <a:cs typeface="맑은 고딕"/>
            </a:endParaRPr>
          </a:p>
          <a:p>
            <a:pPr marL="9525" defTabSz="685800">
              <a:spcBef>
                <a:spcPts val="15"/>
              </a:spcBef>
              <a:tabLst>
                <a:tab pos="478155" algn="l"/>
              </a:tabLst>
            </a:pPr>
            <a:r>
              <a:rPr sz="600" dirty="0">
                <a:solidFill>
                  <a:srgbClr val="00AFEF"/>
                </a:solidFill>
                <a:latin typeface="맑은 고딕"/>
                <a:cs typeface="맑은 고딕"/>
              </a:rPr>
              <a:t>중국</a:t>
            </a:r>
            <a:r>
              <a:rPr sz="600" spc="-8" dirty="0">
                <a:solidFill>
                  <a:srgbClr val="00AFEF"/>
                </a:solidFill>
                <a:latin typeface="맑은 고딕"/>
                <a:cs typeface="맑은 고딕"/>
              </a:rPr>
              <a:t> </a:t>
            </a:r>
            <a:r>
              <a:rPr sz="600" dirty="0">
                <a:solidFill>
                  <a:srgbClr val="00AFEF"/>
                </a:solidFill>
                <a:latin typeface="맑은 고딕"/>
                <a:cs typeface="맑은 고딕"/>
              </a:rPr>
              <a:t>상해	</a:t>
            </a:r>
            <a:r>
              <a:rPr sz="600" dirty="0">
                <a:solidFill>
                  <a:srgbClr val="FF0000"/>
                </a:solidFill>
                <a:latin typeface="맑은 고딕"/>
                <a:cs typeface="맑은 고딕"/>
              </a:rPr>
              <a:t>1개소</a:t>
            </a:r>
            <a:endParaRPr sz="600">
              <a:solidFill>
                <a:prstClr val="black"/>
              </a:solidFill>
              <a:latin typeface="맑은 고딕"/>
              <a:cs typeface="맑은 고딕"/>
            </a:endParaRPr>
          </a:p>
          <a:p>
            <a:pPr marL="77629" defTabSz="685800"/>
            <a:r>
              <a:rPr sz="600" dirty="0">
                <a:solidFill>
                  <a:srgbClr val="00AFEF"/>
                </a:solidFill>
                <a:latin typeface="맑은 고딕"/>
                <a:cs typeface="맑은 고딕"/>
              </a:rPr>
              <a:t>1개소</a:t>
            </a:r>
            <a:endParaRPr sz="600">
              <a:solidFill>
                <a:prstClr val="black"/>
              </a:solidFill>
              <a:latin typeface="맑은 고딕"/>
              <a:cs typeface="맑은 고딕"/>
            </a:endParaRPr>
          </a:p>
        </p:txBody>
      </p:sp>
      <p:grpSp>
        <p:nvGrpSpPr>
          <p:cNvPr id="91" name="object 91"/>
          <p:cNvGrpSpPr/>
          <p:nvPr/>
        </p:nvGrpSpPr>
        <p:grpSpPr>
          <a:xfrm>
            <a:off x="3360421" y="3933101"/>
            <a:ext cx="1091089" cy="1482090"/>
            <a:chOff x="2956560" y="4101134"/>
            <a:chExt cx="1454785" cy="1976120"/>
          </a:xfrm>
        </p:grpSpPr>
        <p:sp>
          <p:nvSpPr>
            <p:cNvPr id="92" name="object 92"/>
            <p:cNvSpPr/>
            <p:nvPr/>
          </p:nvSpPr>
          <p:spPr>
            <a:xfrm>
              <a:off x="3119628" y="4358640"/>
              <a:ext cx="1288415" cy="1715135"/>
            </a:xfrm>
            <a:custGeom>
              <a:avLst/>
              <a:gdLst/>
              <a:ahLst/>
              <a:cxnLst/>
              <a:rect l="l" t="t" r="r" b="b"/>
              <a:pathLst>
                <a:path w="1288414" h="1715135">
                  <a:moveTo>
                    <a:pt x="0" y="0"/>
                  </a:moveTo>
                  <a:lnTo>
                    <a:pt x="1288161" y="1714995"/>
                  </a:lnTo>
                </a:path>
              </a:pathLst>
            </a:custGeom>
            <a:ln w="6350">
              <a:solidFill>
                <a:srgbClr val="BEBEB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93" name="object 9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974848" y="4172762"/>
              <a:ext cx="173850" cy="175336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3000756" y="4198620"/>
              <a:ext cx="71755" cy="73660"/>
            </a:xfrm>
            <a:custGeom>
              <a:avLst/>
              <a:gdLst/>
              <a:ahLst/>
              <a:cxnLst/>
              <a:rect l="l" t="t" r="r" b="b"/>
              <a:pathLst>
                <a:path w="71755" h="73660">
                  <a:moveTo>
                    <a:pt x="35813" y="0"/>
                  </a:moveTo>
                  <a:lnTo>
                    <a:pt x="21859" y="2875"/>
                  </a:lnTo>
                  <a:lnTo>
                    <a:pt x="10477" y="10715"/>
                  </a:lnTo>
                  <a:lnTo>
                    <a:pt x="2809" y="22342"/>
                  </a:lnTo>
                  <a:lnTo>
                    <a:pt x="0" y="36575"/>
                  </a:lnTo>
                  <a:lnTo>
                    <a:pt x="2809" y="50809"/>
                  </a:lnTo>
                  <a:lnTo>
                    <a:pt x="10477" y="62436"/>
                  </a:lnTo>
                  <a:lnTo>
                    <a:pt x="21859" y="70276"/>
                  </a:lnTo>
                  <a:lnTo>
                    <a:pt x="35813" y="73151"/>
                  </a:lnTo>
                  <a:lnTo>
                    <a:pt x="49768" y="70276"/>
                  </a:lnTo>
                  <a:lnTo>
                    <a:pt x="61150" y="62436"/>
                  </a:lnTo>
                  <a:lnTo>
                    <a:pt x="68818" y="50809"/>
                  </a:lnTo>
                  <a:lnTo>
                    <a:pt x="71627" y="36575"/>
                  </a:lnTo>
                  <a:lnTo>
                    <a:pt x="68818" y="22342"/>
                  </a:lnTo>
                  <a:lnTo>
                    <a:pt x="61150" y="10715"/>
                  </a:lnTo>
                  <a:lnTo>
                    <a:pt x="49768" y="2875"/>
                  </a:lnTo>
                  <a:lnTo>
                    <a:pt x="35813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95" name="object 9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956560" y="4101134"/>
              <a:ext cx="175336" cy="175336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2982468" y="4126992"/>
              <a:ext cx="73660" cy="73660"/>
            </a:xfrm>
            <a:custGeom>
              <a:avLst/>
              <a:gdLst/>
              <a:ahLst/>
              <a:cxnLst/>
              <a:rect l="l" t="t" r="r" b="b"/>
              <a:pathLst>
                <a:path w="73660" h="73660">
                  <a:moveTo>
                    <a:pt x="36575" y="0"/>
                  </a:moveTo>
                  <a:lnTo>
                    <a:pt x="22342" y="2875"/>
                  </a:lnTo>
                  <a:lnTo>
                    <a:pt x="10715" y="10715"/>
                  </a:lnTo>
                  <a:lnTo>
                    <a:pt x="2875" y="22342"/>
                  </a:lnTo>
                  <a:lnTo>
                    <a:pt x="0" y="36575"/>
                  </a:lnTo>
                  <a:lnTo>
                    <a:pt x="2875" y="50809"/>
                  </a:lnTo>
                  <a:lnTo>
                    <a:pt x="10715" y="62436"/>
                  </a:lnTo>
                  <a:lnTo>
                    <a:pt x="22342" y="70276"/>
                  </a:lnTo>
                  <a:lnTo>
                    <a:pt x="36575" y="73151"/>
                  </a:lnTo>
                  <a:lnTo>
                    <a:pt x="50809" y="70276"/>
                  </a:lnTo>
                  <a:lnTo>
                    <a:pt x="62436" y="62436"/>
                  </a:lnTo>
                  <a:lnTo>
                    <a:pt x="70276" y="50809"/>
                  </a:lnTo>
                  <a:lnTo>
                    <a:pt x="73151" y="36575"/>
                  </a:lnTo>
                  <a:lnTo>
                    <a:pt x="70276" y="22342"/>
                  </a:lnTo>
                  <a:lnTo>
                    <a:pt x="62436" y="10715"/>
                  </a:lnTo>
                  <a:lnTo>
                    <a:pt x="50809" y="2875"/>
                  </a:lnTo>
                  <a:lnTo>
                    <a:pt x="36575" y="0"/>
                  </a:lnTo>
                  <a:close/>
                </a:path>
              </a:pathLst>
            </a:custGeom>
            <a:solidFill>
              <a:srgbClr val="00AFEF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7" name="object 97"/>
          <p:cNvSpPr txBox="1"/>
          <p:nvPr/>
        </p:nvSpPr>
        <p:spPr>
          <a:xfrm>
            <a:off x="3113628" y="5467045"/>
            <a:ext cx="351949" cy="19428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 defTabSz="685800">
              <a:spcBef>
                <a:spcPts val="75"/>
              </a:spcBef>
            </a:pPr>
            <a:r>
              <a:rPr sz="600" dirty="0">
                <a:solidFill>
                  <a:srgbClr val="00AFEF"/>
                </a:solidFill>
                <a:latin typeface="맑은 고딕"/>
                <a:cs typeface="맑은 고딕"/>
              </a:rPr>
              <a:t>중국</a:t>
            </a:r>
            <a:r>
              <a:rPr sz="600" spc="-45" dirty="0">
                <a:solidFill>
                  <a:srgbClr val="00AFEF"/>
                </a:solidFill>
                <a:latin typeface="맑은 고딕"/>
                <a:cs typeface="맑은 고딕"/>
              </a:rPr>
              <a:t> </a:t>
            </a:r>
            <a:r>
              <a:rPr sz="600" dirty="0">
                <a:solidFill>
                  <a:srgbClr val="00AFEF"/>
                </a:solidFill>
                <a:latin typeface="맑은 고딕"/>
                <a:cs typeface="맑은 고딕"/>
              </a:rPr>
              <a:t>천진</a:t>
            </a:r>
            <a:endParaRPr sz="600">
              <a:solidFill>
                <a:prstClr val="black"/>
              </a:solidFill>
              <a:latin typeface="맑은 고딕"/>
              <a:cs typeface="맑은 고딕"/>
            </a:endParaRPr>
          </a:p>
          <a:p>
            <a:pPr algn="ctr" defTabSz="685800">
              <a:spcBef>
                <a:spcPts val="4"/>
              </a:spcBef>
            </a:pPr>
            <a:r>
              <a:rPr sz="600" dirty="0">
                <a:solidFill>
                  <a:srgbClr val="00AFEF"/>
                </a:solidFill>
                <a:latin typeface="맑은 고딕"/>
                <a:cs typeface="맑은 고딕"/>
              </a:rPr>
              <a:t>2개소</a:t>
            </a:r>
            <a:endParaRPr sz="600">
              <a:solidFill>
                <a:prstClr val="black"/>
              </a:solidFill>
              <a:latin typeface="맑은 고딕"/>
              <a:cs typeface="맑은 고딕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2556892" y="4007358"/>
            <a:ext cx="850106" cy="1223010"/>
          </a:xfrm>
          <a:custGeom>
            <a:avLst/>
            <a:gdLst/>
            <a:ahLst/>
            <a:cxnLst/>
            <a:rect l="l" t="t" r="r" b="b"/>
            <a:pathLst>
              <a:path w="1133475" h="1630679">
                <a:moveTo>
                  <a:pt x="1133348" y="0"/>
                </a:moveTo>
                <a:lnTo>
                  <a:pt x="0" y="1630362"/>
                </a:lnTo>
              </a:path>
            </a:pathLst>
          </a:custGeom>
          <a:ln w="6350">
            <a:solidFill>
              <a:srgbClr val="BEBEBE"/>
            </a:solidFill>
            <a:prstDash val="sysDash"/>
          </a:ln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2075536" y="4998872"/>
            <a:ext cx="512921" cy="455894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R="155734" algn="ctr" defTabSz="685800">
              <a:spcBef>
                <a:spcPts val="75"/>
              </a:spcBef>
            </a:pPr>
            <a:r>
              <a:rPr sz="600" dirty="0">
                <a:solidFill>
                  <a:srgbClr val="FF0000"/>
                </a:solidFill>
                <a:latin typeface="맑은 고딕"/>
                <a:cs typeface="맑은 고딕"/>
              </a:rPr>
              <a:t>중국</a:t>
            </a:r>
            <a:r>
              <a:rPr sz="600" spc="-45" dirty="0">
                <a:solidFill>
                  <a:srgbClr val="FF0000"/>
                </a:solidFill>
                <a:latin typeface="맑은 고딕"/>
                <a:cs typeface="맑은 고딕"/>
              </a:rPr>
              <a:t> </a:t>
            </a:r>
            <a:r>
              <a:rPr sz="600" dirty="0">
                <a:solidFill>
                  <a:srgbClr val="FF0000"/>
                </a:solidFill>
                <a:latin typeface="맑은 고딕"/>
                <a:cs typeface="맑은 고딕"/>
              </a:rPr>
              <a:t>장사</a:t>
            </a:r>
            <a:endParaRPr sz="600">
              <a:solidFill>
                <a:prstClr val="black"/>
              </a:solidFill>
              <a:latin typeface="맑은 고딕"/>
              <a:cs typeface="맑은 고딕"/>
            </a:endParaRPr>
          </a:p>
          <a:p>
            <a:pPr marR="155258" algn="ctr" defTabSz="685800"/>
            <a:r>
              <a:rPr sz="600" dirty="0">
                <a:solidFill>
                  <a:srgbClr val="FF0000"/>
                </a:solidFill>
                <a:latin typeface="맑은 고딕"/>
                <a:cs typeface="맑은 고딕"/>
              </a:rPr>
              <a:t>1개소</a:t>
            </a:r>
            <a:endParaRPr sz="600">
              <a:solidFill>
                <a:prstClr val="black"/>
              </a:solidFill>
              <a:latin typeface="맑은 고딕"/>
              <a:cs typeface="맑은 고딕"/>
            </a:endParaRPr>
          </a:p>
          <a:p>
            <a:pPr marL="160496" algn="ctr" defTabSz="685800">
              <a:spcBef>
                <a:spcPts val="633"/>
              </a:spcBef>
            </a:pPr>
            <a:r>
              <a:rPr sz="600" dirty="0">
                <a:solidFill>
                  <a:srgbClr val="00AFEF"/>
                </a:solidFill>
                <a:latin typeface="맑은 고딕"/>
                <a:cs typeface="맑은 고딕"/>
              </a:rPr>
              <a:t>중국</a:t>
            </a:r>
            <a:r>
              <a:rPr sz="600" spc="-45" dirty="0">
                <a:solidFill>
                  <a:srgbClr val="00AFEF"/>
                </a:solidFill>
                <a:latin typeface="맑은 고딕"/>
                <a:cs typeface="맑은 고딕"/>
              </a:rPr>
              <a:t> </a:t>
            </a:r>
            <a:r>
              <a:rPr sz="600" dirty="0">
                <a:solidFill>
                  <a:srgbClr val="00AFEF"/>
                </a:solidFill>
                <a:latin typeface="맑은 고딕"/>
                <a:cs typeface="맑은 고딕"/>
              </a:rPr>
              <a:t>제남</a:t>
            </a:r>
            <a:endParaRPr sz="600">
              <a:solidFill>
                <a:prstClr val="black"/>
              </a:solidFill>
              <a:latin typeface="맑은 고딕"/>
              <a:cs typeface="맑은 고딕"/>
            </a:endParaRPr>
          </a:p>
          <a:p>
            <a:pPr marL="160496" algn="ctr" defTabSz="685800"/>
            <a:r>
              <a:rPr sz="600" dirty="0">
                <a:solidFill>
                  <a:srgbClr val="00AFEF"/>
                </a:solidFill>
                <a:latin typeface="맑은 고딕"/>
                <a:cs typeface="맑은 고딕"/>
              </a:rPr>
              <a:t>1개소</a:t>
            </a:r>
            <a:endParaRPr sz="600">
              <a:solidFill>
                <a:prstClr val="black"/>
              </a:solidFill>
              <a:latin typeface="맑은 고딕"/>
              <a:cs typeface="맑은 고딕"/>
            </a:endParaRPr>
          </a:p>
        </p:txBody>
      </p:sp>
      <p:grpSp>
        <p:nvGrpSpPr>
          <p:cNvPr id="100" name="object 100"/>
          <p:cNvGrpSpPr/>
          <p:nvPr/>
        </p:nvGrpSpPr>
        <p:grpSpPr>
          <a:xfrm>
            <a:off x="2768536" y="1493235"/>
            <a:ext cx="1115378" cy="3976211"/>
            <a:chOff x="2167382" y="847978"/>
            <a:chExt cx="1487170" cy="5301615"/>
          </a:xfrm>
        </p:grpSpPr>
        <p:sp>
          <p:nvSpPr>
            <p:cNvPr id="101" name="object 101"/>
            <p:cNvSpPr/>
            <p:nvPr/>
          </p:nvSpPr>
          <p:spPr>
            <a:xfrm>
              <a:off x="2901696" y="4271771"/>
              <a:ext cx="135255" cy="1874520"/>
            </a:xfrm>
            <a:custGeom>
              <a:avLst/>
              <a:gdLst/>
              <a:ahLst/>
              <a:cxnLst/>
              <a:rect l="l" t="t" r="r" b="b"/>
              <a:pathLst>
                <a:path w="135255" h="1874520">
                  <a:moveTo>
                    <a:pt x="135255" y="0"/>
                  </a:moveTo>
                  <a:lnTo>
                    <a:pt x="0" y="1874354"/>
                  </a:lnTo>
                </a:path>
              </a:pathLst>
            </a:custGeom>
            <a:ln w="6350">
              <a:solidFill>
                <a:srgbClr val="BEBEBE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2" name="object 102"/>
            <p:cNvSpPr/>
            <p:nvPr/>
          </p:nvSpPr>
          <p:spPr>
            <a:xfrm>
              <a:off x="2167382" y="847978"/>
              <a:ext cx="1223010" cy="1223010"/>
            </a:xfrm>
            <a:custGeom>
              <a:avLst/>
              <a:gdLst/>
              <a:ahLst/>
              <a:cxnLst/>
              <a:rect l="l" t="t" r="r" b="b"/>
              <a:pathLst>
                <a:path w="1223010" h="1223010">
                  <a:moveTo>
                    <a:pt x="611505" y="0"/>
                  </a:moveTo>
                  <a:lnTo>
                    <a:pt x="611505" y="305688"/>
                  </a:lnTo>
                  <a:lnTo>
                    <a:pt x="658193" y="309280"/>
                  </a:lnTo>
                  <a:lnTo>
                    <a:pt x="703288" y="319818"/>
                  </a:lnTo>
                  <a:lnTo>
                    <a:pt x="746061" y="336946"/>
                  </a:lnTo>
                  <a:lnTo>
                    <a:pt x="785786" y="360308"/>
                  </a:lnTo>
                  <a:lnTo>
                    <a:pt x="821737" y="389547"/>
                  </a:lnTo>
                  <a:lnTo>
                    <a:pt x="853186" y="424307"/>
                  </a:lnTo>
                  <a:lnTo>
                    <a:pt x="880381" y="465959"/>
                  </a:lnTo>
                  <a:lnTo>
                    <a:pt x="900017" y="510241"/>
                  </a:lnTo>
                  <a:lnTo>
                    <a:pt x="912207" y="556269"/>
                  </a:lnTo>
                  <a:lnTo>
                    <a:pt x="917063" y="603161"/>
                  </a:lnTo>
                  <a:lnTo>
                    <a:pt x="914701" y="650033"/>
                  </a:lnTo>
                  <a:lnTo>
                    <a:pt x="905233" y="696002"/>
                  </a:lnTo>
                  <a:lnTo>
                    <a:pt x="888773" y="740185"/>
                  </a:lnTo>
                  <a:lnTo>
                    <a:pt x="865434" y="781699"/>
                  </a:lnTo>
                  <a:lnTo>
                    <a:pt x="835331" y="819660"/>
                  </a:lnTo>
                  <a:lnTo>
                    <a:pt x="798576" y="853186"/>
                  </a:lnTo>
                  <a:lnTo>
                    <a:pt x="756923" y="880381"/>
                  </a:lnTo>
                  <a:lnTo>
                    <a:pt x="712641" y="900017"/>
                  </a:lnTo>
                  <a:lnTo>
                    <a:pt x="666613" y="912207"/>
                  </a:lnTo>
                  <a:lnTo>
                    <a:pt x="619721" y="917063"/>
                  </a:lnTo>
                  <a:lnTo>
                    <a:pt x="572849" y="914701"/>
                  </a:lnTo>
                  <a:lnTo>
                    <a:pt x="526880" y="905233"/>
                  </a:lnTo>
                  <a:lnTo>
                    <a:pt x="482697" y="888773"/>
                  </a:lnTo>
                  <a:lnTo>
                    <a:pt x="441183" y="865434"/>
                  </a:lnTo>
                  <a:lnTo>
                    <a:pt x="403222" y="835331"/>
                  </a:lnTo>
                  <a:lnTo>
                    <a:pt x="369697" y="798576"/>
                  </a:lnTo>
                  <a:lnTo>
                    <a:pt x="342501" y="756892"/>
                  </a:lnTo>
                  <a:lnTo>
                    <a:pt x="322865" y="712592"/>
                  </a:lnTo>
                  <a:lnTo>
                    <a:pt x="310675" y="666557"/>
                  </a:lnTo>
                  <a:lnTo>
                    <a:pt x="305819" y="619666"/>
                  </a:lnTo>
                  <a:lnTo>
                    <a:pt x="308181" y="572801"/>
                  </a:lnTo>
                  <a:lnTo>
                    <a:pt x="317649" y="526843"/>
                  </a:lnTo>
                  <a:lnTo>
                    <a:pt x="334109" y="482673"/>
                  </a:lnTo>
                  <a:lnTo>
                    <a:pt x="357448" y="441171"/>
                  </a:lnTo>
                  <a:lnTo>
                    <a:pt x="387551" y="403219"/>
                  </a:lnTo>
                  <a:lnTo>
                    <a:pt x="424306" y="369697"/>
                  </a:lnTo>
                  <a:lnTo>
                    <a:pt x="237236" y="127888"/>
                  </a:lnTo>
                  <a:lnTo>
                    <a:pt x="197990" y="160993"/>
                  </a:lnTo>
                  <a:lnTo>
                    <a:pt x="161933" y="196973"/>
                  </a:lnTo>
                  <a:lnTo>
                    <a:pt x="129180" y="235594"/>
                  </a:lnTo>
                  <a:lnTo>
                    <a:pt x="99848" y="276620"/>
                  </a:lnTo>
                  <a:lnTo>
                    <a:pt x="74051" y="319815"/>
                  </a:lnTo>
                  <a:lnTo>
                    <a:pt x="51906" y="364945"/>
                  </a:lnTo>
                  <a:lnTo>
                    <a:pt x="33528" y="411775"/>
                  </a:lnTo>
                  <a:lnTo>
                    <a:pt x="19033" y="460068"/>
                  </a:lnTo>
                  <a:lnTo>
                    <a:pt x="8536" y="509590"/>
                  </a:lnTo>
                  <a:lnTo>
                    <a:pt x="2153" y="560105"/>
                  </a:lnTo>
                  <a:lnTo>
                    <a:pt x="0" y="611378"/>
                  </a:lnTo>
                  <a:lnTo>
                    <a:pt x="1839" y="659162"/>
                  </a:lnTo>
                  <a:lnTo>
                    <a:pt x="7269" y="705942"/>
                  </a:lnTo>
                  <a:lnTo>
                    <a:pt x="16151" y="751580"/>
                  </a:lnTo>
                  <a:lnTo>
                    <a:pt x="28351" y="795941"/>
                  </a:lnTo>
                  <a:lnTo>
                    <a:pt x="43733" y="838889"/>
                  </a:lnTo>
                  <a:lnTo>
                    <a:pt x="62159" y="880288"/>
                  </a:lnTo>
                  <a:lnTo>
                    <a:pt x="83495" y="920002"/>
                  </a:lnTo>
                  <a:lnTo>
                    <a:pt x="107604" y="957894"/>
                  </a:lnTo>
                  <a:lnTo>
                    <a:pt x="134350" y="993829"/>
                  </a:lnTo>
                  <a:lnTo>
                    <a:pt x="163598" y="1027671"/>
                  </a:lnTo>
                  <a:lnTo>
                    <a:pt x="195211" y="1059284"/>
                  </a:lnTo>
                  <a:lnTo>
                    <a:pt x="229053" y="1088532"/>
                  </a:lnTo>
                  <a:lnTo>
                    <a:pt x="264988" y="1115278"/>
                  </a:lnTo>
                  <a:lnTo>
                    <a:pt x="302880" y="1139387"/>
                  </a:lnTo>
                  <a:lnTo>
                    <a:pt x="342594" y="1160723"/>
                  </a:lnTo>
                  <a:lnTo>
                    <a:pt x="383993" y="1179149"/>
                  </a:lnTo>
                  <a:lnTo>
                    <a:pt x="426941" y="1194531"/>
                  </a:lnTo>
                  <a:lnTo>
                    <a:pt x="471302" y="1206731"/>
                  </a:lnTo>
                  <a:lnTo>
                    <a:pt x="516940" y="1215613"/>
                  </a:lnTo>
                  <a:lnTo>
                    <a:pt x="563720" y="1221043"/>
                  </a:lnTo>
                  <a:lnTo>
                    <a:pt x="611505" y="1222883"/>
                  </a:lnTo>
                  <a:lnTo>
                    <a:pt x="659272" y="1221043"/>
                  </a:lnTo>
                  <a:lnTo>
                    <a:pt x="706036" y="1215613"/>
                  </a:lnTo>
                  <a:lnTo>
                    <a:pt x="751660" y="1206731"/>
                  </a:lnTo>
                  <a:lnTo>
                    <a:pt x="796008" y="1194531"/>
                  </a:lnTo>
                  <a:lnTo>
                    <a:pt x="838945" y="1179149"/>
                  </a:lnTo>
                  <a:lnTo>
                    <a:pt x="880334" y="1160723"/>
                  </a:lnTo>
                  <a:lnTo>
                    <a:pt x="920039" y="1139387"/>
                  </a:lnTo>
                  <a:lnTo>
                    <a:pt x="957924" y="1115278"/>
                  </a:lnTo>
                  <a:lnTo>
                    <a:pt x="993853" y="1088532"/>
                  </a:lnTo>
                  <a:lnTo>
                    <a:pt x="1027690" y="1059284"/>
                  </a:lnTo>
                  <a:lnTo>
                    <a:pt x="1059298" y="1027671"/>
                  </a:lnTo>
                  <a:lnTo>
                    <a:pt x="1088542" y="993829"/>
                  </a:lnTo>
                  <a:lnTo>
                    <a:pt x="1115285" y="957894"/>
                  </a:lnTo>
                  <a:lnTo>
                    <a:pt x="1139392" y="920002"/>
                  </a:lnTo>
                  <a:lnTo>
                    <a:pt x="1160726" y="880288"/>
                  </a:lnTo>
                  <a:lnTo>
                    <a:pt x="1179151" y="838889"/>
                  </a:lnTo>
                  <a:lnTo>
                    <a:pt x="1194531" y="795941"/>
                  </a:lnTo>
                  <a:lnTo>
                    <a:pt x="1206731" y="751580"/>
                  </a:lnTo>
                  <a:lnTo>
                    <a:pt x="1215613" y="705942"/>
                  </a:lnTo>
                  <a:lnTo>
                    <a:pt x="1221043" y="659162"/>
                  </a:lnTo>
                  <a:lnTo>
                    <a:pt x="1222883" y="611378"/>
                  </a:lnTo>
                  <a:lnTo>
                    <a:pt x="1221043" y="563610"/>
                  </a:lnTo>
                  <a:lnTo>
                    <a:pt x="1215613" y="516846"/>
                  </a:lnTo>
                  <a:lnTo>
                    <a:pt x="1206731" y="471222"/>
                  </a:lnTo>
                  <a:lnTo>
                    <a:pt x="1194531" y="426874"/>
                  </a:lnTo>
                  <a:lnTo>
                    <a:pt x="1179151" y="383937"/>
                  </a:lnTo>
                  <a:lnTo>
                    <a:pt x="1160726" y="342548"/>
                  </a:lnTo>
                  <a:lnTo>
                    <a:pt x="1139392" y="302843"/>
                  </a:lnTo>
                  <a:lnTo>
                    <a:pt x="1115285" y="264958"/>
                  </a:lnTo>
                  <a:lnTo>
                    <a:pt x="1088542" y="229029"/>
                  </a:lnTo>
                  <a:lnTo>
                    <a:pt x="1059298" y="195192"/>
                  </a:lnTo>
                  <a:lnTo>
                    <a:pt x="1027690" y="163584"/>
                  </a:lnTo>
                  <a:lnTo>
                    <a:pt x="993853" y="134340"/>
                  </a:lnTo>
                  <a:lnTo>
                    <a:pt x="957924" y="107597"/>
                  </a:lnTo>
                  <a:lnTo>
                    <a:pt x="920039" y="83490"/>
                  </a:lnTo>
                  <a:lnTo>
                    <a:pt x="880334" y="62156"/>
                  </a:lnTo>
                  <a:lnTo>
                    <a:pt x="838945" y="43731"/>
                  </a:lnTo>
                  <a:lnTo>
                    <a:pt x="796008" y="28351"/>
                  </a:lnTo>
                  <a:lnTo>
                    <a:pt x="751660" y="16151"/>
                  </a:lnTo>
                  <a:lnTo>
                    <a:pt x="706036" y="7269"/>
                  </a:lnTo>
                  <a:lnTo>
                    <a:pt x="659272" y="1839"/>
                  </a:lnTo>
                  <a:lnTo>
                    <a:pt x="61150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3" name="object 103"/>
            <p:cNvSpPr/>
            <p:nvPr/>
          </p:nvSpPr>
          <p:spPr>
            <a:xfrm>
              <a:off x="2404618" y="855090"/>
              <a:ext cx="328295" cy="362585"/>
            </a:xfrm>
            <a:custGeom>
              <a:avLst/>
              <a:gdLst/>
              <a:ahLst/>
              <a:cxnLst/>
              <a:rect l="l" t="t" r="r" b="b"/>
              <a:pathLst>
                <a:path w="328294" h="362584">
                  <a:moveTo>
                    <a:pt x="281686" y="0"/>
                  </a:moveTo>
                  <a:lnTo>
                    <a:pt x="230843" y="9960"/>
                  </a:lnTo>
                  <a:lnTo>
                    <a:pt x="181224" y="24144"/>
                  </a:lnTo>
                  <a:lnTo>
                    <a:pt x="133080" y="42433"/>
                  </a:lnTo>
                  <a:lnTo>
                    <a:pt x="86661" y="64713"/>
                  </a:lnTo>
                  <a:lnTo>
                    <a:pt x="42217" y="90866"/>
                  </a:lnTo>
                  <a:lnTo>
                    <a:pt x="0" y="120776"/>
                  </a:lnTo>
                  <a:lnTo>
                    <a:pt x="187070" y="362585"/>
                  </a:lnTo>
                  <a:lnTo>
                    <a:pt x="219168" y="340852"/>
                  </a:lnTo>
                  <a:lnTo>
                    <a:pt x="253634" y="323405"/>
                  </a:lnTo>
                  <a:lnTo>
                    <a:pt x="290030" y="310435"/>
                  </a:lnTo>
                  <a:lnTo>
                    <a:pt x="327913" y="302133"/>
                  </a:lnTo>
                  <a:lnTo>
                    <a:pt x="281686" y="0"/>
                  </a:lnTo>
                  <a:close/>
                </a:path>
              </a:pathLst>
            </a:custGeom>
            <a:solidFill>
              <a:srgbClr val="B4C6E7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4" name="object 104"/>
            <p:cNvSpPr/>
            <p:nvPr/>
          </p:nvSpPr>
          <p:spPr>
            <a:xfrm>
              <a:off x="2686304" y="851153"/>
              <a:ext cx="61594" cy="306070"/>
            </a:xfrm>
            <a:custGeom>
              <a:avLst/>
              <a:gdLst/>
              <a:ahLst/>
              <a:cxnLst/>
              <a:rect l="l" t="t" r="r" b="b"/>
              <a:pathLst>
                <a:path w="61594" h="306069">
                  <a:moveTo>
                    <a:pt x="30606" y="0"/>
                  </a:moveTo>
                  <a:lnTo>
                    <a:pt x="22967" y="811"/>
                  </a:lnTo>
                  <a:lnTo>
                    <a:pt x="0" y="3937"/>
                  </a:lnTo>
                  <a:lnTo>
                    <a:pt x="46227" y="306070"/>
                  </a:lnTo>
                  <a:lnTo>
                    <a:pt x="51307" y="305308"/>
                  </a:lnTo>
                  <a:lnTo>
                    <a:pt x="61594" y="304165"/>
                  </a:lnTo>
                  <a:lnTo>
                    <a:pt x="30606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5" name="object 105"/>
            <p:cNvSpPr/>
            <p:nvPr/>
          </p:nvSpPr>
          <p:spPr>
            <a:xfrm>
              <a:off x="2716911" y="848740"/>
              <a:ext cx="46990" cy="306705"/>
            </a:xfrm>
            <a:custGeom>
              <a:avLst/>
              <a:gdLst/>
              <a:ahLst/>
              <a:cxnLst/>
              <a:rect l="l" t="t" r="r" b="b"/>
              <a:pathLst>
                <a:path w="46989" h="306705">
                  <a:moveTo>
                    <a:pt x="30987" y="0"/>
                  </a:moveTo>
                  <a:lnTo>
                    <a:pt x="23199" y="448"/>
                  </a:lnTo>
                  <a:lnTo>
                    <a:pt x="0" y="2412"/>
                  </a:lnTo>
                  <a:lnTo>
                    <a:pt x="30987" y="306578"/>
                  </a:lnTo>
                  <a:lnTo>
                    <a:pt x="36068" y="305943"/>
                  </a:lnTo>
                  <a:lnTo>
                    <a:pt x="46481" y="305308"/>
                  </a:lnTo>
                  <a:lnTo>
                    <a:pt x="30987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6" name="object 106"/>
            <p:cNvSpPr/>
            <p:nvPr/>
          </p:nvSpPr>
          <p:spPr>
            <a:xfrm>
              <a:off x="2747899" y="847978"/>
              <a:ext cx="31115" cy="306070"/>
            </a:xfrm>
            <a:custGeom>
              <a:avLst/>
              <a:gdLst/>
              <a:ahLst/>
              <a:cxnLst/>
              <a:rect l="l" t="t" r="r" b="b"/>
              <a:pathLst>
                <a:path w="31114" h="306069">
                  <a:moveTo>
                    <a:pt x="30987" y="0"/>
                  </a:moveTo>
                  <a:lnTo>
                    <a:pt x="23199" y="47"/>
                  </a:lnTo>
                  <a:lnTo>
                    <a:pt x="0" y="762"/>
                  </a:lnTo>
                  <a:lnTo>
                    <a:pt x="15493" y="306070"/>
                  </a:lnTo>
                  <a:lnTo>
                    <a:pt x="20574" y="305816"/>
                  </a:lnTo>
                  <a:lnTo>
                    <a:pt x="30987" y="305688"/>
                  </a:lnTo>
                  <a:lnTo>
                    <a:pt x="30987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7" name="object 107"/>
            <p:cNvSpPr/>
            <p:nvPr/>
          </p:nvSpPr>
          <p:spPr>
            <a:xfrm>
              <a:off x="3590544" y="993647"/>
              <a:ext cx="64135" cy="64135"/>
            </a:xfrm>
            <a:custGeom>
              <a:avLst/>
              <a:gdLst/>
              <a:ahLst/>
              <a:cxnLst/>
              <a:rect l="l" t="t" r="r" b="b"/>
              <a:pathLst>
                <a:path w="64135" h="64134">
                  <a:moveTo>
                    <a:pt x="64008" y="0"/>
                  </a:moveTo>
                  <a:lnTo>
                    <a:pt x="0" y="0"/>
                  </a:lnTo>
                  <a:lnTo>
                    <a:pt x="0" y="64008"/>
                  </a:lnTo>
                  <a:lnTo>
                    <a:pt x="64008" y="64008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8" name="object 108"/>
            <p:cNvSpPr/>
            <p:nvPr/>
          </p:nvSpPr>
          <p:spPr>
            <a:xfrm>
              <a:off x="3590544" y="1210055"/>
              <a:ext cx="64135" cy="64135"/>
            </a:xfrm>
            <a:custGeom>
              <a:avLst/>
              <a:gdLst/>
              <a:ahLst/>
              <a:cxnLst/>
              <a:rect l="l" t="t" r="r" b="b"/>
              <a:pathLst>
                <a:path w="64135" h="64134">
                  <a:moveTo>
                    <a:pt x="64008" y="0"/>
                  </a:moveTo>
                  <a:lnTo>
                    <a:pt x="0" y="0"/>
                  </a:lnTo>
                  <a:lnTo>
                    <a:pt x="0" y="64008"/>
                  </a:lnTo>
                  <a:lnTo>
                    <a:pt x="64008" y="64008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B4C6E7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9" name="object 109"/>
            <p:cNvSpPr/>
            <p:nvPr/>
          </p:nvSpPr>
          <p:spPr>
            <a:xfrm>
              <a:off x="3590544" y="1427987"/>
              <a:ext cx="64135" cy="64135"/>
            </a:xfrm>
            <a:custGeom>
              <a:avLst/>
              <a:gdLst/>
              <a:ahLst/>
              <a:cxnLst/>
              <a:rect l="l" t="t" r="r" b="b"/>
              <a:pathLst>
                <a:path w="64135" h="64134">
                  <a:moveTo>
                    <a:pt x="64008" y="0"/>
                  </a:moveTo>
                  <a:lnTo>
                    <a:pt x="0" y="0"/>
                  </a:lnTo>
                  <a:lnTo>
                    <a:pt x="0" y="64008"/>
                  </a:lnTo>
                  <a:lnTo>
                    <a:pt x="64008" y="64008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A4A4A4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0" name="object 110"/>
            <p:cNvSpPr/>
            <p:nvPr/>
          </p:nvSpPr>
          <p:spPr>
            <a:xfrm>
              <a:off x="3590544" y="1644395"/>
              <a:ext cx="64135" cy="64135"/>
            </a:xfrm>
            <a:custGeom>
              <a:avLst/>
              <a:gdLst/>
              <a:ahLst/>
              <a:cxnLst/>
              <a:rect l="l" t="t" r="r" b="b"/>
              <a:pathLst>
                <a:path w="64135" h="64135">
                  <a:moveTo>
                    <a:pt x="64008" y="0"/>
                  </a:moveTo>
                  <a:lnTo>
                    <a:pt x="0" y="0"/>
                  </a:lnTo>
                  <a:lnTo>
                    <a:pt x="0" y="64008"/>
                  </a:lnTo>
                  <a:lnTo>
                    <a:pt x="64008" y="64008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" name="object 111"/>
            <p:cNvSpPr/>
            <p:nvPr/>
          </p:nvSpPr>
          <p:spPr>
            <a:xfrm>
              <a:off x="3590544" y="1860803"/>
              <a:ext cx="64135" cy="64135"/>
            </a:xfrm>
            <a:custGeom>
              <a:avLst/>
              <a:gdLst/>
              <a:ahLst/>
              <a:cxnLst/>
              <a:rect l="l" t="t" r="r" b="b"/>
              <a:pathLst>
                <a:path w="64135" h="64135">
                  <a:moveTo>
                    <a:pt x="64008" y="0"/>
                  </a:moveTo>
                  <a:lnTo>
                    <a:pt x="0" y="0"/>
                  </a:lnTo>
                  <a:lnTo>
                    <a:pt x="0" y="64008"/>
                  </a:lnTo>
                  <a:lnTo>
                    <a:pt x="64008" y="64008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>
              <a:pPr defTabSz="685800"/>
              <a:endParaRPr sz="135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2" name="object 112"/>
          <p:cNvSpPr txBox="1"/>
          <p:nvPr/>
        </p:nvSpPr>
        <p:spPr>
          <a:xfrm>
            <a:off x="1373734" y="1892237"/>
            <a:ext cx="1210151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defTabSz="685800">
              <a:spcBef>
                <a:spcPts val="75"/>
              </a:spcBef>
            </a:pPr>
            <a:r>
              <a:rPr sz="900" b="1" dirty="0">
                <a:solidFill>
                  <a:prstClr val="black"/>
                </a:solidFill>
                <a:latin typeface="맑은 고딕"/>
                <a:cs typeface="맑은 고딕"/>
              </a:rPr>
              <a:t>[파낙토스</a:t>
            </a:r>
            <a:r>
              <a:rPr sz="900" b="1" spc="-34" dirty="0">
                <a:solidFill>
                  <a:prstClr val="black"/>
                </a:solidFill>
                <a:latin typeface="맑은 고딕"/>
                <a:cs typeface="맑은 고딕"/>
              </a:rPr>
              <a:t> </a:t>
            </a:r>
            <a:r>
              <a:rPr sz="900" b="1" dirty="0">
                <a:solidFill>
                  <a:prstClr val="black"/>
                </a:solidFill>
                <a:latin typeface="맑은 고딕"/>
                <a:cs typeface="맑은 고딕"/>
              </a:rPr>
              <a:t>가맹점</a:t>
            </a:r>
            <a:r>
              <a:rPr sz="900" b="1" spc="-38" dirty="0">
                <a:solidFill>
                  <a:prstClr val="black"/>
                </a:solidFill>
                <a:latin typeface="맑은 고딕"/>
                <a:cs typeface="맑은 고딕"/>
              </a:rPr>
              <a:t> </a:t>
            </a:r>
            <a:r>
              <a:rPr sz="900" b="1" dirty="0">
                <a:solidFill>
                  <a:prstClr val="black"/>
                </a:solidFill>
                <a:latin typeface="맑은 고딕"/>
                <a:cs typeface="맑은 고딕"/>
              </a:rPr>
              <a:t>현황]</a:t>
            </a:r>
            <a:endParaRPr sz="900">
              <a:solidFill>
                <a:prstClr val="black"/>
              </a:solidFill>
              <a:latin typeface="맑은 고딕"/>
              <a:cs typeface="맑은 고딕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6449948" y="1458467"/>
            <a:ext cx="763905" cy="1280160"/>
          </a:xfrm>
          <a:custGeom>
            <a:avLst/>
            <a:gdLst/>
            <a:ahLst/>
            <a:cxnLst/>
            <a:rect l="l" t="t" r="r" b="b"/>
            <a:pathLst>
              <a:path w="1018540" h="1706880">
                <a:moveTo>
                  <a:pt x="1018031" y="0"/>
                </a:moveTo>
                <a:lnTo>
                  <a:pt x="0" y="0"/>
                </a:lnTo>
                <a:lnTo>
                  <a:pt x="0" y="1706879"/>
                </a:lnTo>
                <a:lnTo>
                  <a:pt x="1018031" y="1706879"/>
                </a:lnTo>
                <a:lnTo>
                  <a:pt x="1018031" y="0"/>
                </a:lnTo>
                <a:close/>
              </a:path>
            </a:pathLst>
          </a:custGeom>
          <a:solidFill>
            <a:srgbClr val="2E5496"/>
          </a:solidFill>
        </p:spPr>
        <p:txBody>
          <a:bodyPr wrap="square" lIns="0" tIns="0" rIns="0" bIns="0" rtlCol="0"/>
          <a:lstStyle/>
          <a:p>
            <a:pPr defTabSz="685800"/>
            <a:endParaRPr sz="135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14" name="object 114"/>
          <p:cNvGraphicFramePr>
            <a:graphicFrameLocks noGrp="1"/>
          </p:cNvGraphicFramePr>
          <p:nvPr/>
        </p:nvGraphicFramePr>
        <p:xfrm>
          <a:off x="6440423" y="1453706"/>
          <a:ext cx="1373981" cy="12796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29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10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3370"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1185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맑은 고딕"/>
                          <a:cs typeface="맑은 고딕"/>
                        </a:rPr>
                        <a:t>브레인센터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112871" marB="0">
                    <a:lnL w="12700">
                      <a:solidFill>
                        <a:srgbClr val="2E5496"/>
                      </a:solidFill>
                      <a:prstDash val="solid"/>
                    </a:lnL>
                    <a:lnR w="12700">
                      <a:solidFill>
                        <a:srgbClr val="2E5496"/>
                      </a:solidFill>
                      <a:prstDash val="solid"/>
                    </a:lnR>
                    <a:lnT w="12700">
                      <a:solidFill>
                        <a:srgbClr val="2E5496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R="146050" algn="r">
                        <a:lnSpc>
                          <a:spcPct val="100000"/>
                        </a:lnSpc>
                        <a:spcBef>
                          <a:spcPts val="1185"/>
                        </a:spcBef>
                      </a:pPr>
                      <a:r>
                        <a:rPr sz="900" b="1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124</a:t>
                      </a:r>
                      <a:r>
                        <a:rPr sz="900" b="1" dirty="0">
                          <a:solidFill>
                            <a:srgbClr val="404040"/>
                          </a:solidFill>
                          <a:latin typeface="맑은 고딕"/>
                          <a:cs typeface="맑은 고딕"/>
                        </a:rPr>
                        <a:t>개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112871" marB="0">
                    <a:lnL w="12700">
                      <a:solidFill>
                        <a:srgbClr val="2E5496"/>
                      </a:solidFill>
                      <a:prstDash val="solid"/>
                    </a:lnL>
                    <a:lnR w="12700">
                      <a:solidFill>
                        <a:srgbClr val="2E5496"/>
                      </a:solidFill>
                      <a:prstDash val="solid"/>
                    </a:lnR>
                    <a:lnT w="12700">
                      <a:solidFill>
                        <a:srgbClr val="2E5496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9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BQ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맑은 고딕"/>
                          <a:cs typeface="맑은 고딕"/>
                        </a:rPr>
                        <a:t>특약점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48101" marB="0">
                    <a:lnL w="12700">
                      <a:solidFill>
                        <a:srgbClr val="2E5496"/>
                      </a:solidFill>
                      <a:prstDash val="solid"/>
                    </a:lnL>
                    <a:lnR w="12700">
                      <a:solidFill>
                        <a:srgbClr val="2E549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144780" algn="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900" b="1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128</a:t>
                      </a:r>
                      <a:r>
                        <a:rPr sz="900" b="1" dirty="0">
                          <a:solidFill>
                            <a:srgbClr val="404040"/>
                          </a:solidFill>
                          <a:latin typeface="맑은 고딕"/>
                          <a:cs typeface="맑은 고딕"/>
                        </a:rPr>
                        <a:t>개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48101" marB="0">
                    <a:lnL w="12700">
                      <a:solidFill>
                        <a:srgbClr val="2E5496"/>
                      </a:solidFill>
                      <a:prstDash val="solid"/>
                    </a:lnL>
                    <a:lnR w="12700">
                      <a:solidFill>
                        <a:srgbClr val="2E5496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맑은 고딕"/>
                          <a:cs typeface="맑은 고딕"/>
                        </a:rPr>
                        <a:t>지사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2E5496"/>
                      </a:solidFill>
                      <a:prstDash val="solid"/>
                    </a:lnL>
                    <a:lnR w="12700">
                      <a:solidFill>
                        <a:srgbClr val="2E549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146050" algn="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900" b="1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43</a:t>
                      </a:r>
                      <a:r>
                        <a:rPr sz="900" b="1" dirty="0">
                          <a:solidFill>
                            <a:srgbClr val="404040"/>
                          </a:solidFill>
                          <a:latin typeface="맑은 고딕"/>
                          <a:cs typeface="맑은 고딕"/>
                        </a:rPr>
                        <a:t>개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2E5496"/>
                      </a:solidFill>
                      <a:prstDash val="solid"/>
                    </a:lnL>
                    <a:lnR w="12700">
                      <a:solidFill>
                        <a:srgbClr val="2E5496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900" b="1" spc="-5" dirty="0">
                          <a:solidFill>
                            <a:srgbClr val="FFFFFF"/>
                          </a:solidFill>
                          <a:latin typeface="맑은 고딕"/>
                          <a:cs typeface="맑은 고딕"/>
                        </a:rPr>
                        <a:t>브레인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PD</a:t>
                      </a:r>
                      <a:endParaRPr sz="900">
                        <a:latin typeface="Calibri"/>
                        <a:cs typeface="Calibri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2E5496"/>
                      </a:solidFill>
                      <a:prstDash val="solid"/>
                    </a:lnL>
                    <a:lnR w="12700">
                      <a:solidFill>
                        <a:srgbClr val="2E5496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146050" algn="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900" b="1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43</a:t>
                      </a:r>
                      <a:r>
                        <a:rPr sz="900" b="1" dirty="0">
                          <a:solidFill>
                            <a:srgbClr val="404040"/>
                          </a:solidFill>
                          <a:latin typeface="맑은 고딕"/>
                          <a:cs typeface="맑은 고딕"/>
                        </a:rPr>
                        <a:t>명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2E5496"/>
                      </a:solidFill>
                      <a:prstDash val="solid"/>
                    </a:lnL>
                    <a:lnR w="12700">
                      <a:solidFill>
                        <a:srgbClr val="2E5496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514"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맑은 고딕"/>
                          <a:cs typeface="맑은 고딕"/>
                        </a:rPr>
                        <a:t>센터회원수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2E5496"/>
                      </a:solidFill>
                      <a:prstDash val="solid"/>
                    </a:lnL>
                    <a:lnR w="12700">
                      <a:solidFill>
                        <a:srgbClr val="2E5496"/>
                      </a:solidFill>
                      <a:prstDash val="solid"/>
                    </a:lnR>
                    <a:lnB w="12700">
                      <a:solidFill>
                        <a:srgbClr val="2E549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46050" algn="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900" b="1" dirty="0">
                          <a:solidFill>
                            <a:srgbClr val="404040"/>
                          </a:solidFill>
                          <a:latin typeface="Calibri"/>
                          <a:cs typeface="Calibri"/>
                        </a:rPr>
                        <a:t>8,390</a:t>
                      </a:r>
                      <a:r>
                        <a:rPr sz="900" b="1" dirty="0">
                          <a:solidFill>
                            <a:srgbClr val="404040"/>
                          </a:solidFill>
                          <a:latin typeface="맑은 고딕"/>
                          <a:cs typeface="맑은 고딕"/>
                        </a:rPr>
                        <a:t>명</a:t>
                      </a:r>
                      <a:endParaRPr sz="900">
                        <a:latin typeface="맑은 고딕"/>
                        <a:cs typeface="맑은 고딕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2E5496"/>
                      </a:solidFill>
                      <a:prstDash val="solid"/>
                    </a:lnL>
                    <a:lnR w="12700">
                      <a:solidFill>
                        <a:srgbClr val="2E5496"/>
                      </a:solidFill>
                      <a:prstDash val="solid"/>
                    </a:lnR>
                    <a:lnB w="12700">
                      <a:solidFill>
                        <a:srgbClr val="2E549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7" name="object 1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575" defTabSz="685800">
              <a:lnSpc>
                <a:spcPts val="930"/>
              </a:lnSpc>
            </a:pPr>
            <a:fld id="{81D60167-4931-47E6-BA6A-407CBD079E47}" type="slidenum">
              <a:rPr sz="900" dirty="0">
                <a:solidFill>
                  <a:srgbClr val="888888"/>
                </a:solidFill>
                <a:latin typeface="Calibri"/>
                <a:cs typeface="Calibri"/>
              </a:rPr>
              <a:pPr marL="28575" defTabSz="685800">
                <a:lnSpc>
                  <a:spcPts val="930"/>
                </a:lnSpc>
              </a:pPr>
              <a:t>19</a:t>
            </a:fld>
            <a:endParaRPr sz="900">
              <a:latin typeface="Calibri"/>
              <a:cs typeface="Calibri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2826450" y="2464594"/>
            <a:ext cx="808196" cy="137056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defTabSz="685800">
              <a:spcBef>
                <a:spcPts val="79"/>
              </a:spcBef>
            </a:pPr>
            <a:r>
              <a:rPr sz="825" b="1" u="sng" spc="-4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나눔고딕"/>
                <a:cs typeface="나눔고딕"/>
              </a:rPr>
              <a:t>브레인</a:t>
            </a:r>
            <a:r>
              <a:rPr sz="825" b="1" u="sng" spc="-38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나눔고딕"/>
                <a:cs typeface="나눔고딕"/>
              </a:rPr>
              <a:t> </a:t>
            </a:r>
            <a:r>
              <a:rPr sz="825" b="1" u="sng" spc="-4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나눔고딕"/>
                <a:cs typeface="나눔고딕"/>
              </a:rPr>
              <a:t>센터(124)</a:t>
            </a:r>
            <a:endParaRPr sz="825">
              <a:solidFill>
                <a:prstClr val="black"/>
              </a:solidFill>
              <a:latin typeface="나눔고딕"/>
              <a:cs typeface="나눔고딕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3895153" y="1511161"/>
            <a:ext cx="423863" cy="840454"/>
          </a:xfrm>
          <a:prstGeom prst="rect">
            <a:avLst/>
          </a:prstGeom>
        </p:spPr>
        <p:txBody>
          <a:bodyPr vert="horz" wrap="square" lIns="0" tIns="57626" rIns="0" bIns="0" rtlCol="0">
            <a:spAutoFit/>
          </a:bodyPr>
          <a:lstStyle/>
          <a:p>
            <a:pPr marL="9525" defTabSz="685800">
              <a:spcBef>
                <a:spcPts val="454"/>
              </a:spcBef>
            </a:pPr>
            <a:r>
              <a:rPr sz="750" spc="-4" dirty="0">
                <a:solidFill>
                  <a:prstClr val="black"/>
                </a:solidFill>
                <a:latin typeface="맑은 고딕"/>
                <a:cs typeface="맑은 고딕"/>
              </a:rPr>
              <a:t>한국</a:t>
            </a:r>
            <a:r>
              <a:rPr sz="750" spc="-8" dirty="0">
                <a:solidFill>
                  <a:prstClr val="black"/>
                </a:solidFill>
                <a:latin typeface="맑은 고딕"/>
                <a:cs typeface="맑은 고딕"/>
              </a:rPr>
              <a:t>(</a:t>
            </a:r>
            <a:r>
              <a:rPr sz="750" spc="-4" dirty="0">
                <a:solidFill>
                  <a:prstClr val="black"/>
                </a:solidFill>
                <a:latin typeface="맑은 고딕"/>
                <a:cs typeface="맑은 고딕"/>
              </a:rPr>
              <a:t>111)</a:t>
            </a:r>
            <a:endParaRPr sz="750">
              <a:solidFill>
                <a:prstClr val="black"/>
              </a:solidFill>
              <a:latin typeface="맑은 고딕"/>
              <a:cs typeface="맑은 고딕"/>
            </a:endParaRPr>
          </a:p>
          <a:p>
            <a:pPr marL="9525" defTabSz="685800">
              <a:spcBef>
                <a:spcPts val="379"/>
              </a:spcBef>
            </a:pPr>
            <a:r>
              <a:rPr sz="750" spc="-4" dirty="0">
                <a:solidFill>
                  <a:prstClr val="black"/>
                </a:solidFill>
                <a:latin typeface="맑은 고딕"/>
                <a:cs typeface="맑은 고딕"/>
              </a:rPr>
              <a:t>중국(10)</a:t>
            </a:r>
            <a:endParaRPr sz="750">
              <a:solidFill>
                <a:prstClr val="black"/>
              </a:solidFill>
              <a:latin typeface="맑은 고딕"/>
              <a:cs typeface="맑은 고딕"/>
            </a:endParaRPr>
          </a:p>
          <a:p>
            <a:pPr marL="9525" defTabSz="685800">
              <a:spcBef>
                <a:spcPts val="382"/>
              </a:spcBef>
            </a:pPr>
            <a:r>
              <a:rPr sz="750" spc="-4" dirty="0">
                <a:solidFill>
                  <a:prstClr val="black"/>
                </a:solidFill>
                <a:latin typeface="맑은 고딕"/>
                <a:cs typeface="맑은 고딕"/>
              </a:rPr>
              <a:t>홍콩(1)</a:t>
            </a:r>
            <a:endParaRPr sz="750">
              <a:solidFill>
                <a:prstClr val="black"/>
              </a:solidFill>
              <a:latin typeface="맑은 고딕"/>
              <a:cs typeface="맑은 고딕"/>
            </a:endParaRPr>
          </a:p>
          <a:p>
            <a:pPr marL="9525" defTabSz="685800">
              <a:spcBef>
                <a:spcPts val="379"/>
              </a:spcBef>
            </a:pPr>
            <a:r>
              <a:rPr sz="750" spc="-4" dirty="0">
                <a:solidFill>
                  <a:prstClr val="black"/>
                </a:solidFill>
                <a:latin typeface="맑은 고딕"/>
                <a:cs typeface="맑은 고딕"/>
              </a:rPr>
              <a:t>미국(1)</a:t>
            </a:r>
            <a:endParaRPr sz="750">
              <a:solidFill>
                <a:prstClr val="black"/>
              </a:solidFill>
              <a:latin typeface="맑은 고딕"/>
              <a:cs typeface="맑은 고딕"/>
            </a:endParaRPr>
          </a:p>
          <a:p>
            <a:pPr marL="9525" defTabSz="685800">
              <a:spcBef>
                <a:spcPts val="379"/>
              </a:spcBef>
            </a:pPr>
            <a:r>
              <a:rPr sz="750" spc="-4" dirty="0">
                <a:solidFill>
                  <a:prstClr val="black"/>
                </a:solidFill>
                <a:latin typeface="맑은 고딕"/>
                <a:cs typeface="맑은 고딕"/>
              </a:rPr>
              <a:t>캐나다(1)</a:t>
            </a:r>
            <a:endParaRPr sz="750">
              <a:solidFill>
                <a:prstClr val="black"/>
              </a:solidFill>
              <a:latin typeface="맑은 고딕"/>
              <a:cs typeface="맑은 고딕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5118BE3C-58AC-46CF-87F2-685EB6ACC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8502" y="2756390"/>
            <a:ext cx="2822846" cy="1761975"/>
          </a:xfrm>
        </p:spPr>
        <p:txBody>
          <a:bodyPr anchor="b">
            <a:normAutofit/>
          </a:bodyPr>
          <a:lstStyle/>
          <a:p>
            <a:r>
              <a:rPr lang="ko-KR" altLang="en-US" sz="2850" dirty="0">
                <a:solidFill>
                  <a:schemeClr val="bg1"/>
                </a:solidFill>
              </a:rPr>
              <a:t>여러분의 </a:t>
            </a:r>
            <a:br>
              <a:rPr lang="en-US" altLang="ko-KR" sz="2850" dirty="0">
                <a:solidFill>
                  <a:schemeClr val="bg1"/>
                </a:solidFill>
              </a:rPr>
            </a:br>
            <a:r>
              <a:rPr lang="ko-KR" altLang="en-US" sz="2850" dirty="0">
                <a:solidFill>
                  <a:schemeClr val="bg1"/>
                </a:solidFill>
              </a:rPr>
              <a:t>어떤 뇌로 사십니까 </a:t>
            </a:r>
          </a:p>
        </p:txBody>
      </p:sp>
      <p:pic>
        <p:nvPicPr>
          <p:cNvPr id="6" name="내용 개체 틀 5" descr="텍스트, 브러시, 도구, 빗자루이(가) 표시된 사진&#10;&#10;자동 생성된 설명">
            <a:extLst>
              <a:ext uri="{FF2B5EF4-FFF2-40B4-BE49-F238E27FC236}">
                <a16:creationId xmlns:a16="http://schemas.microsoft.com/office/drawing/2014/main" id="{573CBB2F-0E09-C672-8894-156FB00D1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56" y="857250"/>
            <a:ext cx="4811664" cy="514350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895850" y="2169567"/>
            <a:ext cx="3538728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895850" y="5138004"/>
            <a:ext cx="3535498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9294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3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맑은 고딕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7C4ED241-670A-AEBB-843D-1793A3627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0" y="1348596"/>
            <a:ext cx="4190207" cy="769352"/>
          </a:xfrm>
        </p:spPr>
        <p:txBody>
          <a:bodyPr vert="horz" lIns="68580" tIns="34290" rIns="68580" bIns="34290" rtlCol="0" anchor="b">
            <a:normAutofit/>
          </a:bodyPr>
          <a:lstStyle/>
          <a:p>
            <a:pPr latinLnBrk="0"/>
            <a:r>
              <a:rPr lang="ko-KR" altLang="en-US" sz="3150"/>
              <a:t>중국 </a:t>
            </a:r>
            <a:r>
              <a:rPr lang="en-US" altLang="ko-KR" sz="3150" dirty="0"/>
              <a:t>22</a:t>
            </a:r>
            <a:r>
              <a:rPr lang="ko-KR" altLang="en-US" sz="3150" dirty="0"/>
              <a:t>개 도시 진출</a:t>
            </a:r>
            <a:endParaRPr lang="en-US" altLang="ko-KR" sz="315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857251"/>
            <a:ext cx="455229" cy="242548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맑은 고딕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F49CE81-B2F4-47B2-9D4A-886DCE0A8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91540" y="912115"/>
            <a:ext cx="884225" cy="174722"/>
            <a:chOff x="7763256" y="73152"/>
            <a:chExt cx="1178966" cy="232963"/>
          </a:xfrm>
        </p:grpSpPr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4BE32177-3EAD-42DA-997C-8DAE1BFEE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맑은 고딕"/>
              </a:endParaRPr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A0DEE160-9825-4DB5-8188-911AC13EA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맑은 고딕"/>
              </a:endParaRPr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9C5FEDB5-0AEE-40E4-9CA6-6718B956D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맑은 고딕"/>
              </a:endParaRPr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1A11DF2D-1D4B-45DA-906B-2A1F84C99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맑은 고딕"/>
              </a:endParaRPr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B6A5BAC0-9806-4124-A584-7F924A658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맑은 고딕"/>
              </a:endParaRPr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A8F6BFA3-38BE-4F0A-94D9-EF0E6EA01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맑은 고딕"/>
              </a:endParaRPr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BE6BCF21-959F-419E-BCA4-B20AF92EF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맑은 고딕"/>
              </a:endParaRPr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54B6E037-E222-42EB-9AEB-C45EF2090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맑은 고딕"/>
              </a:endParaRPr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A0494426-372E-42B8-87E1-170F1B596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맑은 고딕"/>
              </a:endParaRPr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14DB5AB5-5D73-4375-8CF4-DF4B7A5D7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맑은 고딕"/>
              </a:endParaRPr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009B2A6E-6D36-4A9A-AFAA-CF4D85914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맑은 고딕"/>
              </a:endParaRPr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85DC0718-B29F-47A6-931F-F0EF9FA9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맑은 고딕"/>
              </a:endParaRPr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AAED958D-AFCC-4BEF-818A-EFF7E41D1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맑은 고딕"/>
              </a:endParaRPr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C216DD5A-D1AE-429E-937E-456A50345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맑은 고딕"/>
              </a:endParaRPr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A845B253-9DEE-45AC-AADA-FAA6812C3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맑은 고딕"/>
              </a:endParaRPr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CE7B6CBF-757B-4B55-84CB-062B712D3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맑은 고딕"/>
              </a:endParaRPr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2CC28C7A-EF33-43D3-90CD-DCAC92546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맑은 고딕"/>
              </a:endParaRPr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BC0C9DCF-F15B-4B7A-A16B-37B4335E6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맑은 고딕"/>
              </a:endParaRPr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94991FD1-406A-4958-87D4-8DFA9FEA4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맑은 고딕"/>
              </a:endParaRPr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5CD32F69-27AD-4088-877C-E2A40F8B0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맑은 고딕"/>
              </a:endParaRPr>
            </a:p>
          </p:txBody>
        </p:sp>
      </p:grpSp>
      <p:pic>
        <p:nvPicPr>
          <p:cNvPr id="5" name="내용 개체 틀 4" descr="텍스트, 사람, 레스토랑이(가) 표시된 사진&#10;&#10;자동 생성된 설명">
            <a:extLst>
              <a:ext uri="{FF2B5EF4-FFF2-40B4-BE49-F238E27FC236}">
                <a16:creationId xmlns:a16="http://schemas.microsoft.com/office/drawing/2014/main" id="{05207F10-4CD3-E725-8662-C3BB8A4A2E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878" y="1064539"/>
            <a:ext cx="4190207" cy="2042726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82739"/>
            <a:ext cx="455229" cy="271801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맑은 고딕"/>
            </a:endParaRPr>
          </a:p>
        </p:txBody>
      </p:sp>
      <p:pic>
        <p:nvPicPr>
          <p:cNvPr id="7" name="그림 6" descr="지도이(가) 표시된 사진&#10;&#10;자동 생성된 설명">
            <a:extLst>
              <a:ext uri="{FF2B5EF4-FFF2-40B4-BE49-F238E27FC236}">
                <a16:creationId xmlns:a16="http://schemas.microsoft.com/office/drawing/2014/main" id="{8EC61092-DC20-FE30-51BF-A0F4F1057F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50" y="3344141"/>
            <a:ext cx="3219513" cy="2591708"/>
          </a:xfrm>
          <a:prstGeom prst="rect">
            <a:avLst/>
          </a:prstGeom>
        </p:spPr>
      </p:pic>
      <p:pic>
        <p:nvPicPr>
          <p:cNvPr id="9" name="그림 8" descr="지도이(가) 표시된 사진&#10;&#10;자동 생성된 설명">
            <a:extLst>
              <a:ext uri="{FF2B5EF4-FFF2-40B4-BE49-F238E27FC236}">
                <a16:creationId xmlns:a16="http://schemas.microsoft.com/office/drawing/2014/main" id="{D2710729-55EB-B23A-823F-D00E5886EB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225" y="3344141"/>
            <a:ext cx="3219513" cy="259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32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794CA88-6881-378E-D3B5-FEB3E5751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뇌과학</a:t>
            </a:r>
            <a:r>
              <a:rPr lang="ko-KR" altLang="en-US" dirty="0"/>
              <a:t> 분야 사업의 매력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AB721A0-AFD3-AA5C-5F4A-84EE3AA33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8058150" cy="435133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60000"/>
              </a:lnSpc>
            </a:pPr>
            <a:r>
              <a:rPr lang="ko-KR" altLang="en-US" sz="4000" dirty="0"/>
              <a:t>경쟁 상대가 없다 </a:t>
            </a:r>
            <a:r>
              <a:rPr lang="en-US" altLang="ko-KR" sz="4000" dirty="0"/>
              <a:t>– </a:t>
            </a:r>
            <a:r>
              <a:rPr lang="ko-KR" altLang="en-US" sz="4000" dirty="0"/>
              <a:t>여러분이 아는 </a:t>
            </a:r>
            <a:r>
              <a:rPr lang="ko-KR" altLang="en-US" sz="4000" dirty="0" err="1"/>
              <a:t>뇌과학</a:t>
            </a:r>
            <a:r>
              <a:rPr lang="ko-KR" altLang="en-US" sz="4000" dirty="0"/>
              <a:t> 기업은</a:t>
            </a:r>
            <a:r>
              <a:rPr lang="en-US" altLang="ko-KR" sz="4000" dirty="0"/>
              <a:t>?</a:t>
            </a:r>
          </a:p>
          <a:p>
            <a:pPr>
              <a:lnSpc>
                <a:spcPct val="160000"/>
              </a:lnSpc>
            </a:pPr>
            <a:r>
              <a:rPr lang="ko-KR" altLang="en-US" sz="4000" dirty="0"/>
              <a:t>이제 시작하는 블루오션 시장 </a:t>
            </a:r>
            <a:r>
              <a:rPr lang="en-US" altLang="ko-KR" sz="4000" dirty="0"/>
              <a:t>– </a:t>
            </a:r>
            <a:r>
              <a:rPr lang="ko-KR" altLang="en-US" sz="4000" dirty="0" err="1"/>
              <a:t>레드오션에서</a:t>
            </a:r>
            <a:r>
              <a:rPr lang="ko-KR" altLang="en-US" sz="4000" dirty="0"/>
              <a:t> 싸우지 마라</a:t>
            </a:r>
            <a:r>
              <a:rPr lang="en-US" altLang="ko-KR" sz="4000" dirty="0"/>
              <a:t>!</a:t>
            </a:r>
          </a:p>
          <a:p>
            <a:pPr>
              <a:lnSpc>
                <a:spcPct val="160000"/>
              </a:lnSpc>
            </a:pPr>
            <a:r>
              <a:rPr lang="ko-KR" altLang="en-US" sz="4000" dirty="0"/>
              <a:t>뇌과학과 건강식품</a:t>
            </a:r>
            <a:r>
              <a:rPr lang="en-US" altLang="ko-KR" sz="4000" dirty="0"/>
              <a:t>, </a:t>
            </a:r>
            <a:r>
              <a:rPr lang="ko-KR" altLang="en-US" sz="4000" dirty="0"/>
              <a:t>뇌과학과 미용</a:t>
            </a:r>
            <a:r>
              <a:rPr lang="en-US" altLang="ko-KR" sz="4000" dirty="0"/>
              <a:t>, </a:t>
            </a:r>
            <a:r>
              <a:rPr lang="ko-KR" altLang="en-US" sz="4000" dirty="0"/>
              <a:t>뇌과학과 스포츠 등 어떤 </a:t>
            </a:r>
            <a:r>
              <a:rPr lang="ko-KR" altLang="en-US" sz="4000" dirty="0" err="1"/>
              <a:t>분야등</a:t>
            </a:r>
            <a:r>
              <a:rPr lang="ko-KR" altLang="en-US" sz="4000" dirty="0"/>
              <a:t> 연결 가능</a:t>
            </a:r>
            <a:endParaRPr lang="en-US" altLang="ko-KR" sz="4000" dirty="0"/>
          </a:p>
          <a:p>
            <a:pPr>
              <a:lnSpc>
                <a:spcPct val="160000"/>
              </a:lnSpc>
            </a:pPr>
            <a:r>
              <a:rPr lang="ko-KR" altLang="en-US" sz="4000" dirty="0"/>
              <a:t>결국은 당신 뇌에 모든 것이 달려 있다</a:t>
            </a:r>
            <a:r>
              <a:rPr lang="en-US" altLang="ko-KR" sz="4000" dirty="0"/>
              <a:t>.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416818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85725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2" name="그림 1" descr="d_1h3Ud018svc1rqiuz1hxa6fi_22is82.jpg"/>
          <p:cNvPicPr>
            <a:picLocks noChangeAspect="1"/>
          </p:cNvPicPr>
          <p:nvPr/>
        </p:nvPicPr>
        <p:blipFill rotWithShape="1">
          <a:blip r:embed="rId2" cstate="print"/>
          <a:srcRect l="2350" r="5965" b="1"/>
          <a:stretch/>
        </p:blipFill>
        <p:spPr>
          <a:xfrm>
            <a:off x="241298" y="1098549"/>
            <a:ext cx="4256173" cy="2263054"/>
          </a:xfrm>
          <a:prstGeom prst="rect">
            <a:avLst/>
          </a:prstGeom>
        </p:spPr>
      </p:pic>
      <p:pic>
        <p:nvPicPr>
          <p:cNvPr id="3" name="그림 2" descr="d_1h3Ud018svc83tcbsnnubyl_22is82.jpg"/>
          <p:cNvPicPr>
            <a:picLocks noChangeAspect="1"/>
          </p:cNvPicPr>
          <p:nvPr/>
        </p:nvPicPr>
        <p:blipFill rotWithShape="1">
          <a:blip r:embed="rId3" cstate="print"/>
          <a:srcRect l="516" r="321" b="-3"/>
          <a:stretch/>
        </p:blipFill>
        <p:spPr>
          <a:xfrm>
            <a:off x="241298" y="3490390"/>
            <a:ext cx="4256173" cy="2092466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798128A-88AC-48B1-ABA6-C9225BCF99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01" b="2"/>
          <a:stretch/>
        </p:blipFill>
        <p:spPr>
          <a:xfrm>
            <a:off x="4646530" y="1098550"/>
            <a:ext cx="4256173" cy="448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19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CC8D252-8044-458D-A776-6A5833FEF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859514"/>
            <a:ext cx="3027759" cy="31412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84AA69-7728-499C-8FA7-A3FCA738E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3026511"/>
            <a:ext cx="1141809" cy="177409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79760FB8-CC91-426C-9EF3-A58786866B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6759" y="2114550"/>
            <a:ext cx="2114550" cy="211455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E274F2C-FBD9-4A60-B6A0-FB7532F599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5999560" y="857251"/>
            <a:ext cx="1202540" cy="8560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543DFE3-F007-48D9-A223-F7351802D4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6454408" y="5429250"/>
            <a:ext cx="745301" cy="5715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9E7EBD1-9868-4F2F-B4FF-A89B93CFB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857250"/>
            <a:ext cx="514350" cy="8572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4B712E-6BBF-4241-BAB7-D7E064B173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rgbClr val="5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22F3D4E-E5F5-4623-B278-D7E30BEF9D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1217295"/>
            <a:ext cx="4093591" cy="4423410"/>
          </a:xfrm>
          <a:prstGeom prst="rect">
            <a:avLst/>
          </a:prstGeom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3" name="그림 2" descr="텍스트, 사람, 표지판이(가) 표시된 사진&#10;&#10;자동 생성된 설명">
            <a:extLst>
              <a:ext uri="{FF2B5EF4-FFF2-40B4-BE49-F238E27FC236}">
                <a16:creationId xmlns:a16="http://schemas.microsoft.com/office/drawing/2014/main" id="{669BD43D-994F-47A2-AD05-54EFF1331D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606355"/>
            <a:ext cx="3850887" cy="3703320"/>
          </a:xfrm>
          <a:prstGeom prst="rect">
            <a:avLst/>
          </a:prstGeom>
        </p:spPr>
      </p:pic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7B7F5E51-5BF8-4198-AD70-78D94F3A9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2650" y="1213484"/>
            <a:ext cx="4093591" cy="4423410"/>
          </a:xfrm>
          <a:prstGeom prst="rect">
            <a:avLst/>
          </a:prstGeom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entury Gothic" panose="020B0502020202020204"/>
            </a:endParaRPr>
          </a:p>
        </p:txBody>
      </p:sp>
      <p:pic>
        <p:nvPicPr>
          <p:cNvPr id="4" name="그림 3" descr="9_f13Ud018svc1udx766apy4ob_22is82.jpg"/>
          <p:cNvPicPr>
            <a:picLocks noChangeAspect="1"/>
          </p:cNvPicPr>
          <p:nvPr/>
        </p:nvPicPr>
        <p:blipFill rotWithShape="1">
          <a:blip r:embed="rId7" cstate="print"/>
          <a:srcRect t="869" r="-1" b="-1"/>
          <a:stretch/>
        </p:blipFill>
        <p:spPr>
          <a:xfrm>
            <a:off x="4817491" y="1606355"/>
            <a:ext cx="3850887" cy="370332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000" y="1346065"/>
            <a:ext cx="6858000" cy="5524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제목 3">
            <a:extLst>
              <a:ext uri="{FF2B5EF4-FFF2-40B4-BE49-F238E27FC236}">
                <a16:creationId xmlns:a16="http://schemas.microsoft.com/office/drawing/2014/main" id="{C1FA7472-D023-D641-8205-2CCFB2A9C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050" y="1339850"/>
            <a:ext cx="6306145" cy="558627"/>
          </a:xfrm>
        </p:spPr>
        <p:txBody>
          <a:bodyPr vert="horz" lIns="68580" tIns="34290" rIns="68580" bIns="34290" rtlCol="0" anchor="ctr" anchorCtr="0">
            <a:normAutofit/>
          </a:bodyPr>
          <a:lstStyle/>
          <a:p>
            <a:pPr latinLnBrk="0"/>
            <a:r>
              <a:rPr lang="ko-KR" altLang="en-US" sz="2100" dirty="0">
                <a:solidFill>
                  <a:schemeClr val="bg1"/>
                </a:solidFill>
              </a:rPr>
              <a:t>뉴로 제네시스</a:t>
            </a:r>
          </a:p>
        </p:txBody>
      </p:sp>
      <p:pic>
        <p:nvPicPr>
          <p:cNvPr id="6" name="KakaoTalk_20220613_235523972">
            <a:hlinkClick r:id="" action="ppaction://media"/>
            <a:extLst>
              <a:ext uri="{FF2B5EF4-FFF2-40B4-BE49-F238E27FC236}">
                <a16:creationId xmlns:a16="http://schemas.microsoft.com/office/drawing/2014/main" id="{9F7B31DE-CE15-1F5B-178D-314FEF2C15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2533" y="2113672"/>
            <a:ext cx="5858933" cy="3295649"/>
          </a:xfrm>
          <a:prstGeom prst="rect">
            <a:avLst/>
          </a:prstGeom>
        </p:spPr>
      </p:pic>
      <p:sp>
        <p:nvSpPr>
          <p:cNvPr id="2" name="바닥글 개체 틀 1">
            <a:extLst>
              <a:ext uri="{FF2B5EF4-FFF2-40B4-BE49-F238E27FC236}">
                <a16:creationId xmlns:a16="http://schemas.microsoft.com/office/drawing/2014/main" id="{289FD781-A0C3-00B4-3915-D5A77DF4A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14713" y="5624514"/>
            <a:ext cx="2314575" cy="273844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defTabSz="685800" latinLnBrk="0">
              <a:spcAft>
                <a:spcPts val="450"/>
              </a:spcAft>
            </a:pPr>
            <a:r>
              <a:rPr lang="ko-KR" altLang="en-US">
                <a:solidFill>
                  <a:prstClr val="black">
                    <a:tint val="75000"/>
                  </a:prstClr>
                </a:solidFill>
                <a:latin typeface="Calibri"/>
                <a:ea typeface="맑은 고딕" panose="020B0503020000020004" pitchFamily="50" charset="-127"/>
              </a:rPr>
              <a:t>재단법인 한국정신과학연구소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F2E1C279-F2AA-61A7-A2B4-D0729E3B7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86463" y="5624514"/>
            <a:ext cx="1543050" cy="273844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defTabSz="685800" latinLnBrk="0">
              <a:spcAft>
                <a:spcPts val="450"/>
              </a:spcAft>
            </a:pPr>
            <a:fld id="{D0B7C01C-1471-45B6-929F-22E565ED50B9}" type="slidenum">
              <a:rPr lang="en-US" altLang="ko-KR">
                <a:solidFill>
                  <a:prstClr val="black">
                    <a:tint val="75000"/>
                  </a:prstClr>
                </a:solidFill>
                <a:latin typeface="Calibri"/>
                <a:ea typeface="맑은 고딕" panose="020B0503020000020004" pitchFamily="50" charset="-127"/>
              </a:rPr>
              <a:pPr defTabSz="685800" latinLnBrk="0">
                <a:spcAft>
                  <a:spcPts val="450"/>
                </a:spcAft>
              </a:pPr>
              <a:t>5</a:t>
            </a:fld>
            <a:endParaRPr lang="en-US" altLang="ko-KR">
              <a:solidFill>
                <a:prstClr val="black">
                  <a:tint val="75000"/>
                </a:prstClr>
              </a:solidFill>
              <a:latin typeface="Calibri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2132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8956084-19ED-07DD-F21F-59E64EC32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930272"/>
          </a:xfrm>
        </p:spPr>
        <p:txBody>
          <a:bodyPr/>
          <a:lstStyle/>
          <a:p>
            <a:r>
              <a:rPr lang="ko-KR" altLang="en-US" dirty="0"/>
              <a:t>뉴로 제네시스와 뇌 가소성</a:t>
            </a:r>
          </a:p>
        </p:txBody>
      </p:sp>
      <p:pic>
        <p:nvPicPr>
          <p:cNvPr id="4" name="뉴로피드백 효과 - 신경망연결">
            <a:hlinkClick r:id="" action="ppaction://media"/>
            <a:extLst>
              <a:ext uri="{FF2B5EF4-FFF2-40B4-BE49-F238E27FC236}">
                <a16:creationId xmlns:a16="http://schemas.microsoft.com/office/drawing/2014/main" id="{080202F7-4477-0E46-9710-20E4529D7E8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524000"/>
            <a:ext cx="7467599" cy="4495800"/>
          </a:xfrm>
        </p:spPr>
      </p:pic>
    </p:spTree>
    <p:extLst>
      <p:ext uri="{BB962C8B-B14F-4D97-AF65-F5344CB8AC3E}">
        <p14:creationId xmlns:p14="http://schemas.microsoft.com/office/powerpoint/2010/main" val="352673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슬라이드 번호 개체 틀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D0B7C01C-1471-45B6-929F-22E565ED50B9}" type="slidenum">
              <a:rPr lang="ko-KR" altLang="en-US">
                <a:solidFill>
                  <a:prstClr val="black">
                    <a:tint val="75000"/>
                  </a:prstClr>
                </a:solidFill>
                <a:latin typeface="맑은 고딕" panose="020F0502020204030204"/>
                <a:ea typeface="맑은 고딕" panose="020B0503020000020004" pitchFamily="50" charset="-127"/>
              </a:rPr>
              <a:pPr defTabSz="685800">
                <a:defRPr/>
              </a:pPr>
              <a:t>7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</p:spPr>
        <p:txBody>
          <a:bodyPr anchor="b" anchorCtr="1">
            <a:noAutofit/>
          </a:bodyPr>
          <a:lstStyle/>
          <a:p>
            <a:pPr algn="ctr"/>
            <a:r>
              <a:rPr lang="ko-KR" altLang="en-US" dirty="0" err="1"/>
              <a:t>뇌과학</a:t>
            </a:r>
            <a:r>
              <a:rPr lang="ko-KR" altLang="en-US" dirty="0"/>
              <a:t> 분야 </a:t>
            </a:r>
            <a:r>
              <a:rPr lang="ko-KR" altLang="en-US" dirty="0" err="1"/>
              <a:t>뉴로피드백</a:t>
            </a:r>
            <a:r>
              <a:rPr lang="ko-KR" altLang="en-US" dirty="0"/>
              <a:t> 효과 </a:t>
            </a:r>
            <a:r>
              <a:rPr lang="en-US" altLang="ko-KR" dirty="0"/>
              <a:t>– </a:t>
            </a:r>
            <a:r>
              <a:rPr lang="ko-KR" altLang="en-US" dirty="0"/>
              <a:t>신경망 발달</a:t>
            </a:r>
          </a:p>
        </p:txBody>
      </p:sp>
      <p:sp>
        <p:nvSpPr>
          <p:cNvPr id="37" name="내용 개체 틀 6"/>
          <p:cNvSpPr>
            <a:spLocks noGrp="1"/>
          </p:cNvSpPr>
          <p:nvPr>
            <p:ph sz="half" idx="4294967295"/>
          </p:nvPr>
        </p:nvSpPr>
        <p:spPr>
          <a:xfrm>
            <a:off x="979170" y="1805582"/>
            <a:ext cx="3562350" cy="357306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ko-KR" sz="1200" dirty="0">
                <a:latin typeface="+mn-ea"/>
              </a:rPr>
              <a:t>J. </a:t>
            </a:r>
            <a:r>
              <a:rPr lang="en-US" altLang="ko-KR" sz="1200" dirty="0" err="1">
                <a:latin typeface="+mn-ea"/>
              </a:rPr>
              <a:t>Ghaziri</a:t>
            </a:r>
            <a:r>
              <a:rPr lang="en-US" altLang="ko-KR" sz="1200" dirty="0">
                <a:latin typeface="+mn-ea"/>
              </a:rPr>
              <a:t>, A. </a:t>
            </a:r>
            <a:r>
              <a:rPr lang="en-US" altLang="ko-KR" sz="1200" dirty="0" err="1">
                <a:latin typeface="+mn-ea"/>
              </a:rPr>
              <a:t>Tucholka</a:t>
            </a:r>
            <a:r>
              <a:rPr lang="en-US" altLang="ko-KR" sz="1200" dirty="0">
                <a:latin typeface="+mn-ea"/>
              </a:rPr>
              <a:t>, V. Larue, M. </a:t>
            </a:r>
            <a:r>
              <a:rPr lang="en-US" altLang="ko-KR" sz="1200" dirty="0" err="1">
                <a:latin typeface="+mn-ea"/>
              </a:rPr>
              <a:t>Blanchette-Sylvestre</a:t>
            </a:r>
            <a:r>
              <a:rPr lang="en-US" altLang="ko-KR" sz="1200" dirty="0">
                <a:latin typeface="+mn-ea"/>
              </a:rPr>
              <a:t>, G. </a:t>
            </a:r>
            <a:r>
              <a:rPr lang="en-US" altLang="ko-KR" sz="1200" dirty="0" err="1">
                <a:latin typeface="+mn-ea"/>
              </a:rPr>
              <a:t>Reyburn</a:t>
            </a:r>
            <a:r>
              <a:rPr lang="en-US" altLang="ko-KR" sz="1200" dirty="0">
                <a:latin typeface="+mn-ea"/>
              </a:rPr>
              <a:t>, G. Gilbert, J. Lévesque and M. Beauregard, “Neurofeedback Training Induces Changes in White and Gray Matter”, Clinical EEG and Neuroscience 44, 4, pp 265-272 (2013)</a:t>
            </a:r>
          </a:p>
          <a:p>
            <a:pPr>
              <a:lnSpc>
                <a:spcPct val="100000"/>
              </a:lnSpc>
            </a:pPr>
            <a:r>
              <a:rPr lang="ko-KR" altLang="en-US" sz="1200" dirty="0" err="1">
                <a:latin typeface="+mn-ea"/>
              </a:rPr>
              <a:t>뉴로피드백</a:t>
            </a:r>
            <a:r>
              <a:rPr lang="ko-KR" altLang="en-US" sz="1200" dirty="0">
                <a:latin typeface="+mn-ea"/>
              </a:rPr>
              <a:t> 훈련을 대학생 </a:t>
            </a:r>
            <a:r>
              <a:rPr lang="en-US" altLang="ko-KR" sz="1200" dirty="0">
                <a:latin typeface="+mn-ea"/>
              </a:rPr>
              <a:t>12</a:t>
            </a:r>
            <a:r>
              <a:rPr lang="ko-KR" altLang="en-US" sz="1200" dirty="0">
                <a:latin typeface="+mn-ea"/>
              </a:rPr>
              <a:t>명에게 </a:t>
            </a:r>
            <a:r>
              <a:rPr lang="en-US" altLang="ko-KR" sz="1200" dirty="0">
                <a:latin typeface="+mn-ea"/>
              </a:rPr>
              <a:t>13.5</a:t>
            </a:r>
            <a:r>
              <a:rPr lang="ko-KR" altLang="en-US" sz="1200" dirty="0" err="1">
                <a:latin typeface="+mn-ea"/>
              </a:rPr>
              <a:t>주동안</a:t>
            </a:r>
            <a:r>
              <a:rPr lang="ko-KR" altLang="en-US" sz="1200" dirty="0">
                <a:latin typeface="+mn-ea"/>
              </a:rPr>
              <a:t> </a:t>
            </a:r>
            <a:r>
              <a:rPr lang="en-US" altLang="ko-KR" sz="1200" dirty="0">
                <a:latin typeface="+mn-ea"/>
              </a:rPr>
              <a:t>40</a:t>
            </a:r>
            <a:r>
              <a:rPr lang="ko-KR" altLang="en-US" sz="1200" dirty="0">
                <a:latin typeface="+mn-ea"/>
              </a:rPr>
              <a:t>회</a:t>
            </a:r>
            <a:r>
              <a:rPr lang="en-US" altLang="ko-KR" sz="1200" dirty="0">
                <a:latin typeface="+mn-ea"/>
              </a:rPr>
              <a:t>(1</a:t>
            </a:r>
            <a:r>
              <a:rPr lang="ko-KR" altLang="en-US" sz="1200" dirty="0">
                <a:latin typeface="+mn-ea"/>
              </a:rPr>
              <a:t>주일에 </a:t>
            </a:r>
            <a:r>
              <a:rPr lang="en-US" altLang="ko-KR" sz="1200" dirty="0">
                <a:latin typeface="+mn-ea"/>
              </a:rPr>
              <a:t>3</a:t>
            </a:r>
            <a:r>
              <a:rPr lang="ko-KR" altLang="en-US" sz="1200" dirty="0">
                <a:latin typeface="+mn-ea"/>
              </a:rPr>
              <a:t>번씩</a:t>
            </a:r>
            <a:r>
              <a:rPr lang="en-US" altLang="ko-KR" sz="1200" dirty="0">
                <a:latin typeface="+mn-ea"/>
              </a:rPr>
              <a:t>) </a:t>
            </a:r>
            <a:r>
              <a:rPr lang="ko-KR" altLang="en-US" sz="1200" dirty="0">
                <a:latin typeface="+mn-ea"/>
              </a:rPr>
              <a:t>함</a:t>
            </a:r>
            <a:endParaRPr lang="en-US" altLang="ko-KR" sz="1200" dirty="0">
              <a:latin typeface="+mn-ea"/>
            </a:endParaRPr>
          </a:p>
          <a:p>
            <a:pPr>
              <a:lnSpc>
                <a:spcPct val="100000"/>
              </a:lnSpc>
            </a:pPr>
            <a:r>
              <a:rPr lang="ko-KR" altLang="en-US" sz="1200" dirty="0">
                <a:latin typeface="+mn-ea"/>
              </a:rPr>
              <a:t>훈련모드는 </a:t>
            </a:r>
            <a:r>
              <a:rPr lang="ko-KR" altLang="en-US" sz="1200" dirty="0" err="1">
                <a:latin typeface="+mn-ea"/>
              </a:rPr>
              <a:t>저베타</a:t>
            </a:r>
            <a:r>
              <a:rPr lang="en-US" altLang="ko-KR" sz="1200" dirty="0">
                <a:latin typeface="+mn-ea"/>
              </a:rPr>
              <a:t>(15~18Hz) </a:t>
            </a:r>
            <a:r>
              <a:rPr lang="ko-KR" altLang="en-US" sz="1200" dirty="0">
                <a:latin typeface="+mn-ea"/>
              </a:rPr>
              <a:t>강화</a:t>
            </a:r>
            <a:endParaRPr lang="en-US" altLang="ko-KR" sz="1200" dirty="0">
              <a:latin typeface="+mn-ea"/>
            </a:endParaRPr>
          </a:p>
          <a:p>
            <a:pPr>
              <a:lnSpc>
                <a:spcPct val="100000"/>
              </a:lnSpc>
            </a:pPr>
            <a:r>
              <a:rPr lang="ko-KR" altLang="en-US" sz="1200" dirty="0">
                <a:latin typeface="+mn-ea"/>
              </a:rPr>
              <a:t>전극은 </a:t>
            </a:r>
            <a:r>
              <a:rPr lang="en-US" altLang="ko-KR" sz="1200" dirty="0">
                <a:latin typeface="+mn-ea"/>
              </a:rPr>
              <a:t>F4</a:t>
            </a:r>
            <a:r>
              <a:rPr lang="ko-KR" altLang="en-US" sz="1200" dirty="0">
                <a:latin typeface="+mn-ea"/>
              </a:rPr>
              <a:t>와 </a:t>
            </a:r>
            <a:r>
              <a:rPr lang="en-US" altLang="ko-KR" sz="1200" dirty="0">
                <a:latin typeface="+mn-ea"/>
              </a:rPr>
              <a:t>P4</a:t>
            </a:r>
            <a:r>
              <a:rPr lang="ko-KR" altLang="en-US" sz="1200" dirty="0">
                <a:latin typeface="+mn-ea"/>
              </a:rPr>
              <a:t>에 부착 </a:t>
            </a:r>
            <a:r>
              <a:rPr lang="en-US" altLang="ko-KR" sz="1200" dirty="0">
                <a:latin typeface="+mn-ea"/>
              </a:rPr>
              <a:t>(</a:t>
            </a:r>
            <a:r>
              <a:rPr lang="ko-KR" altLang="en-US" sz="1200" dirty="0">
                <a:latin typeface="+mn-ea"/>
              </a:rPr>
              <a:t>우뇌 전두엽과 두정엽</a:t>
            </a:r>
            <a:r>
              <a:rPr lang="en-US" altLang="ko-KR" sz="1200" dirty="0">
                <a:latin typeface="+mn-ea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ko-KR" altLang="en-US" sz="1200" dirty="0">
                <a:latin typeface="+mn-ea"/>
              </a:rPr>
              <a:t>훈련 시작 </a:t>
            </a:r>
            <a:r>
              <a:rPr lang="en-US" altLang="ko-KR" sz="1200" dirty="0">
                <a:latin typeface="+mn-ea"/>
              </a:rPr>
              <a:t>1</a:t>
            </a:r>
            <a:r>
              <a:rPr lang="ko-KR" altLang="en-US" sz="1200" dirty="0">
                <a:latin typeface="+mn-ea"/>
              </a:rPr>
              <a:t>주일전과 훈련 완료 </a:t>
            </a:r>
            <a:r>
              <a:rPr lang="en-US" altLang="ko-KR" sz="1200" dirty="0">
                <a:latin typeface="+mn-ea"/>
              </a:rPr>
              <a:t>1</a:t>
            </a:r>
            <a:r>
              <a:rPr lang="ko-KR" altLang="en-US" sz="1200" dirty="0">
                <a:latin typeface="+mn-ea"/>
              </a:rPr>
              <a:t>주일후에 </a:t>
            </a:r>
            <a:r>
              <a:rPr lang="en-US" altLang="ko-KR" sz="1200" dirty="0">
                <a:latin typeface="+mn-ea"/>
              </a:rPr>
              <a:t>MRI </a:t>
            </a:r>
            <a:r>
              <a:rPr lang="ko-KR" altLang="en-US" sz="1200" dirty="0">
                <a:latin typeface="+mn-ea"/>
              </a:rPr>
              <a:t>촬영하여 </a:t>
            </a:r>
            <a:r>
              <a:rPr lang="en-US" altLang="ko-KR" sz="1200" dirty="0">
                <a:latin typeface="+mn-ea"/>
              </a:rPr>
              <a:t>Diffusion Tensor Imaging </a:t>
            </a:r>
            <a:r>
              <a:rPr lang="ko-KR" altLang="en-US" sz="1200" dirty="0">
                <a:latin typeface="+mn-ea"/>
              </a:rPr>
              <a:t>기법으로 신경망의 변화를 관찰함</a:t>
            </a:r>
            <a:endParaRPr lang="en-US" altLang="ko-KR" sz="1200" dirty="0">
              <a:latin typeface="+mn-ea"/>
            </a:endParaRPr>
          </a:p>
          <a:p>
            <a:pPr>
              <a:lnSpc>
                <a:spcPct val="100000"/>
              </a:lnSpc>
            </a:pPr>
            <a:r>
              <a:rPr lang="ko-KR" altLang="en-US" sz="1200" dirty="0" err="1">
                <a:latin typeface="+mn-ea"/>
              </a:rPr>
              <a:t>백질과</a:t>
            </a:r>
            <a:r>
              <a:rPr lang="ko-KR" altLang="en-US" sz="1200" dirty="0">
                <a:latin typeface="+mn-ea"/>
              </a:rPr>
              <a:t> 회색질의 체적이 증가한 것을 발견함</a:t>
            </a:r>
            <a:endParaRPr lang="en-US" altLang="ko-KR" sz="1200" dirty="0">
              <a:latin typeface="+mn-ea"/>
            </a:endParaRPr>
          </a:p>
          <a:p>
            <a:pPr>
              <a:lnSpc>
                <a:spcPct val="100000"/>
              </a:lnSpc>
            </a:pPr>
            <a:r>
              <a:rPr lang="ko-KR" altLang="en-US" sz="1200" dirty="0">
                <a:latin typeface="+mn-ea"/>
              </a:rPr>
              <a:t>이것은 신경망이 발달하였음을 의미</a:t>
            </a:r>
            <a:endParaRPr lang="en-US" altLang="ko-KR" sz="1200" dirty="0">
              <a:latin typeface="+mn-ea"/>
            </a:endParaRPr>
          </a:p>
        </p:txBody>
      </p:sp>
      <p:cxnSp>
        <p:nvCxnSpPr>
          <p:cNvPr id="25" name="직선 연결선 24"/>
          <p:cNvCxnSpPr/>
          <p:nvPr/>
        </p:nvCxnSpPr>
        <p:spPr>
          <a:xfrm>
            <a:off x="1143000" y="1464112"/>
            <a:ext cx="6858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/>
          <p:cNvCxnSpPr/>
          <p:nvPr/>
        </p:nvCxnSpPr>
        <p:spPr>
          <a:xfrm>
            <a:off x="1143000" y="5624513"/>
            <a:ext cx="6858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6926" y="2853289"/>
            <a:ext cx="2286304" cy="264750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6927" y="1545280"/>
            <a:ext cx="2286304" cy="12508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77999" y="2022007"/>
            <a:ext cx="5886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ko-KR" altLang="en-US" sz="1050" dirty="0" err="1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회색질</a:t>
            </a:r>
            <a:endParaRPr lang="ko-KR" altLang="en-US" sz="1050" dirty="0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49121" y="4061624"/>
            <a:ext cx="4539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ko-KR" altLang="en-US" sz="1050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백질</a:t>
            </a:r>
          </a:p>
        </p:txBody>
      </p:sp>
    </p:spTree>
    <p:extLst>
      <p:ext uri="{BB962C8B-B14F-4D97-AF65-F5344CB8AC3E}">
        <p14:creationId xmlns:p14="http://schemas.microsoft.com/office/powerpoint/2010/main" val="436927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666998"/>
            <a:ext cx="1370729" cy="1032742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1" y="1173860"/>
            <a:ext cx="484026" cy="48402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2" y="1348605"/>
            <a:ext cx="515604" cy="51560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3" y="857250"/>
            <a:ext cx="2126518" cy="1110628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5A08859-3105-48FA-A6B5-D3E90A878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04000" y="5624513"/>
            <a:ext cx="2057400" cy="273844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defTabSz="685800" latinLnBrk="0">
              <a:spcAft>
                <a:spcPts val="450"/>
              </a:spcAft>
              <a:defRPr/>
            </a:pPr>
            <a:fld id="{C62B9BB2-5542-4BDC-99B0-200149DF6CE7}" type="slidenum">
              <a:rPr lang="en-US" altLang="ko-KR">
                <a:solidFill>
                  <a:prstClr val="black">
                    <a:tint val="75000"/>
                  </a:prstClr>
                </a:solidFill>
                <a:latin typeface="맑은 고딕" panose="020F0502020204030204"/>
                <a:ea typeface="맑은 고딕" panose="020B0503020000020004" pitchFamily="50" charset="-127"/>
              </a:rPr>
              <a:pPr defTabSz="685800" latinLnBrk="0">
                <a:spcAft>
                  <a:spcPts val="450"/>
                </a:spcAft>
                <a:defRPr/>
              </a:pPr>
              <a:t>8</a:t>
            </a:fld>
            <a:endParaRPr lang="en-US" altLang="ko-KR">
              <a:solidFill>
                <a:prstClr val="black">
                  <a:tint val="75000"/>
                </a:prstClr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  <p:sp>
        <p:nvSpPr>
          <p:cNvPr id="54" name="Isosceles Triangle 53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5443876"/>
            <a:ext cx="1120885" cy="556874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맑은 고딕" panose="020F0502020204030204"/>
            </a:endParaRPr>
          </a:p>
        </p:txBody>
      </p:sp>
      <p:pic>
        <p:nvPicPr>
          <p:cNvPr id="6" name="내용 개체 틀 5" descr="텍스트이(가) 표시된 사진&#10;&#10;자동 생성된 설명">
            <a:extLst>
              <a:ext uri="{FF2B5EF4-FFF2-40B4-BE49-F238E27FC236}">
                <a16:creationId xmlns:a16="http://schemas.microsoft.com/office/drawing/2014/main" id="{CF6901AD-75F0-4A4F-AC4D-536135723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28" y="1328738"/>
            <a:ext cx="7920945" cy="4189412"/>
          </a:xfrm>
          <a:prstGeom prst="rect">
            <a:avLst/>
          </a:prstGeom>
          <a:ln>
            <a:noFill/>
          </a:ln>
        </p:spPr>
      </p:pic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1" y="5697108"/>
            <a:ext cx="611177" cy="30364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맑은 고딕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55937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맑은 고딕" panose="020F0502020204030204"/>
            </a:endParaRP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6473512" y="1225120"/>
            <a:ext cx="2240924" cy="2240924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 latinLnBrk="0">
              <a:defRPr/>
            </a:pPr>
            <a:endParaRPr lang="en-US" sz="1350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28A66281-1591-4272-9BF0-F614811B2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1221" y="1216870"/>
            <a:ext cx="4094129" cy="617935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latinLnBrk="0"/>
            <a:r>
              <a:rPr lang="ko-KR" alt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디지털 치료제</a:t>
            </a:r>
            <a:r>
              <a:rPr lang="en-US" altLang="ko-KR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</a:t>
            </a:r>
            <a:endParaRPr lang="ko-KR" alt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4972050"/>
            <a:ext cx="2004647" cy="10287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맑은 고딕" panose="020F0502020204030204"/>
            </a:endParaRPr>
          </a:p>
        </p:txBody>
      </p:sp>
      <p:pic>
        <p:nvPicPr>
          <p:cNvPr id="6" name="내용 개체 틀 5" descr="텍스트, 스크린샷, 앉아있는이(가) 표시된 사진&#10;&#10;자동 생성된 설명">
            <a:extLst>
              <a:ext uri="{FF2B5EF4-FFF2-40B4-BE49-F238E27FC236}">
                <a16:creationId xmlns:a16="http://schemas.microsoft.com/office/drawing/2014/main" id="{9D5827FA-CCE8-43D9-8FF7-E728D5FD20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29" y="1381772"/>
            <a:ext cx="3583036" cy="3215774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3A4870-4AD9-4ED2-B80D-5F4CC501567C}"/>
              </a:ext>
            </a:extLst>
          </p:cNvPr>
          <p:cNvSpPr txBox="1"/>
          <p:nvPr/>
        </p:nvSpPr>
        <p:spPr>
          <a:xfrm>
            <a:off x="4009294" y="1856805"/>
            <a:ext cx="4916822" cy="378432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defTabSz="685800" latinLnBrk="0">
              <a:lnSpc>
                <a:spcPct val="150000"/>
              </a:lnSpc>
              <a:spcAft>
                <a:spcPts val="450"/>
              </a:spcAft>
              <a:defRPr/>
            </a:pPr>
            <a:r>
              <a:rPr lang="ko-KR" altLang="en-US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디지털 치료제는 알약 형태의 전통적인 신약개발에서 벗어나 스마트폰이나 웨어러블 기기에 탑재된 치료용 소프트웨어다</a:t>
            </a:r>
            <a:r>
              <a:rPr lang="en-US" altLang="ko-KR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. </a:t>
            </a:r>
            <a:br>
              <a:rPr lang="en-US" altLang="ko-KR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</a:br>
            <a:endParaRPr lang="en-US" altLang="ko-KR" dirty="0">
              <a:solidFill>
                <a:prstClr val="black"/>
              </a:solidFill>
              <a:latin typeface="맑은 고딕" panose="020F0502020204030204"/>
              <a:ea typeface="맑은 고딕" panose="020B0503020000020004" pitchFamily="50" charset="-127"/>
            </a:endParaRPr>
          </a:p>
          <a:p>
            <a:pPr defTabSz="685800" latinLnBrk="0">
              <a:lnSpc>
                <a:spcPct val="150000"/>
              </a:lnSpc>
              <a:spcAft>
                <a:spcPts val="450"/>
              </a:spcAft>
              <a:defRPr/>
            </a:pPr>
            <a:r>
              <a:rPr lang="ko-KR" altLang="en-US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김선민 </a:t>
            </a:r>
            <a:r>
              <a:rPr lang="ko-KR" altLang="en-US" dirty="0" err="1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심평원장은</a:t>
            </a:r>
            <a:r>
              <a:rPr lang="en-US" altLang="ko-KR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 “</a:t>
            </a:r>
            <a:r>
              <a:rPr lang="ko-KR" altLang="en-US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디지털 치료제는 평소에는 상상하지 못할 정도의 혁신 </a:t>
            </a:r>
            <a:r>
              <a:rPr lang="ko-KR" altLang="en-US" dirty="0" err="1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기술”이라며</a:t>
            </a:r>
            <a:r>
              <a:rPr lang="en-US" altLang="ko-KR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 “</a:t>
            </a:r>
            <a:r>
              <a:rPr lang="ko-KR" altLang="en-US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현황을 파악하고 정확한 의사소통을 하는 것이 중요한 이유다</a:t>
            </a:r>
            <a:r>
              <a:rPr lang="en-US" altLang="ko-KR" dirty="0">
                <a:solidFill>
                  <a:prstClr val="black"/>
                </a:solidFill>
                <a:latin typeface="맑은 고딕" panose="020F0502020204030204"/>
                <a:ea typeface="맑은 고딕" panose="020B0503020000020004" pitchFamily="50" charset="-127"/>
              </a:rPr>
              <a:t>.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191DB2F-D114-4F04-9D51-439E26FFE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624513"/>
            <a:ext cx="2057400" cy="273844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defTabSz="685800" latinLnBrk="0">
              <a:spcAft>
                <a:spcPts val="450"/>
              </a:spcAft>
              <a:defRPr/>
            </a:pPr>
            <a:fld id="{C62B9BB2-5542-4BDC-99B0-200149DF6CE7}" type="slidenum">
              <a:rPr lang="en-US" altLang="ko-KR">
                <a:solidFill>
                  <a:prstClr val="black">
                    <a:tint val="75000"/>
                  </a:prstClr>
                </a:solidFill>
                <a:latin typeface="맑은 고딕" panose="020F0502020204030204"/>
                <a:ea typeface="맑은 고딕" panose="020B0503020000020004" pitchFamily="50" charset="-127"/>
              </a:rPr>
              <a:pPr defTabSz="685800" latinLnBrk="0">
                <a:spcAft>
                  <a:spcPts val="450"/>
                </a:spcAft>
                <a:defRPr/>
              </a:pPr>
              <a:t>9</a:t>
            </a:fld>
            <a:endParaRPr lang="en-US" altLang="ko-KR">
              <a:solidFill>
                <a:prstClr val="black">
                  <a:tint val="75000"/>
                </a:prstClr>
              </a:solidFill>
              <a:latin typeface="맑은 고딕" panose="020F0502020204030204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86715027"/>
      </p:ext>
    </p:extLst>
  </p:cSld>
  <p:clrMapOvr>
    <a:masterClrMapping/>
  </p:clrMapOvr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맑은 고딕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이온">
  <a:themeElements>
    <a:clrScheme name="이온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이온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이온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7.xml><?xml version="1.0" encoding="utf-8"?>
<a:theme xmlns:a="http://schemas.openxmlformats.org/drawingml/2006/main" name="4_이온">
  <a:themeElements>
    <a:clrScheme name="이온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이온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이온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8.xml><?xml version="1.0" encoding="utf-8"?>
<a:theme xmlns:a="http://schemas.openxmlformats.org/drawingml/2006/main" name="1_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</TotalTime>
  <Words>1081</Words>
  <Application>Microsoft Office PowerPoint</Application>
  <PresentationFormat>화면 슬라이드 쇼(4:3)</PresentationFormat>
  <Paragraphs>217</Paragraphs>
  <Slides>21</Slides>
  <Notes>1</Notes>
  <HiddenSlides>0</HiddenSlides>
  <MMClips>2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11</vt:i4>
      </vt:variant>
      <vt:variant>
        <vt:lpstr>슬라이드 제목</vt:lpstr>
      </vt:variant>
      <vt:variant>
        <vt:i4>21</vt:i4>
      </vt:variant>
    </vt:vector>
  </HeadingPairs>
  <TitlesOfParts>
    <vt:vector size="40" baseType="lpstr">
      <vt:lpstr>굴림</vt:lpstr>
      <vt:lpstr>나눔고딕</vt:lpstr>
      <vt:lpstr>맑은 고딕</vt:lpstr>
      <vt:lpstr>Arial</vt:lpstr>
      <vt:lpstr>Calibri</vt:lpstr>
      <vt:lpstr>Calibri Light</vt:lpstr>
      <vt:lpstr>Century Gothic</vt:lpstr>
      <vt:lpstr>Wingdings 3</vt:lpstr>
      <vt:lpstr>Office Theme</vt:lpstr>
      <vt:lpstr>8_Office 테마</vt:lpstr>
      <vt:lpstr>2_Office 테마</vt:lpstr>
      <vt:lpstr>Office 테마</vt:lpstr>
      <vt:lpstr>5_Office 테마</vt:lpstr>
      <vt:lpstr>이온</vt:lpstr>
      <vt:lpstr>4_이온</vt:lpstr>
      <vt:lpstr>1_Office 테마</vt:lpstr>
      <vt:lpstr>3_Office 테마</vt:lpstr>
      <vt:lpstr>4_Office 테마</vt:lpstr>
      <vt:lpstr>1_Office Theme</vt:lpstr>
      <vt:lpstr>서울대 공동개발 의료기 M2 / MD</vt:lpstr>
      <vt:lpstr>여러분의  어떤 뇌로 사십니까 </vt:lpstr>
      <vt:lpstr>PowerPoint 프레젠테이션</vt:lpstr>
      <vt:lpstr>PowerPoint 프레젠테이션</vt:lpstr>
      <vt:lpstr>뉴로 제네시스</vt:lpstr>
      <vt:lpstr>뉴로 제네시스와 뇌 가소성</vt:lpstr>
      <vt:lpstr>뇌과학 분야 뉴로피드백 효과 – 신경망 발달</vt:lpstr>
      <vt:lpstr>PowerPoint 프레젠테이션</vt:lpstr>
      <vt:lpstr>디지털 치료제, </vt:lpstr>
      <vt:lpstr>PowerPoint 프레젠테이션</vt:lpstr>
      <vt:lpstr> 뉴로피드백 훈련 프로그램: 미국 인디애나 대학 물리학 박병운 박사 뇌파 측정기 : 서울대 의공학과 김희찬 교수</vt:lpstr>
      <vt:lpstr>서울대학교 의료공학과 공동개발 뇌파 의료기 뉴로하모니 M2</vt:lpstr>
      <vt:lpstr>뇌진단 간단보기</vt:lpstr>
      <vt:lpstr>뉴로하모니 MD 훈련 프로그램 – 바이오피드백 의료기기 등록예정</vt:lpstr>
      <vt:lpstr>PowerPoint 프레젠테이션</vt:lpstr>
      <vt:lpstr>PowerPoint 프레젠테이션</vt:lpstr>
      <vt:lpstr>전남 10개 시군 맞춤형 치매예방 서비스</vt:lpstr>
      <vt:lpstr>부산시 공약집</vt:lpstr>
      <vt:lpstr>이미 해외 10개국 진출</vt:lpstr>
      <vt:lpstr>중국 22개 도시 진출</vt:lpstr>
      <vt:lpstr>뇌과학 분야 사업의 매력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파낙토스</dc:title>
  <dc:creator>박병운/파낙토스ceo/대표</dc:creator>
  <cp:lastModifiedBy>lee honggyu</cp:lastModifiedBy>
  <cp:revision>14</cp:revision>
  <dcterms:created xsi:type="dcterms:W3CDTF">2022-02-10T06:30:01Z</dcterms:created>
  <dcterms:modified xsi:type="dcterms:W3CDTF">2022-09-12T03:22:46Z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2021-09-28T00:00:00Z</vt:filetime>
  </property>
  <property fmtid="{D5CDD505-2E9C-101B-9397-08002B2CF9AE}" pid="3" name="Creator">
    <vt:lpwstr>Microsoft® PowerPoint® Microsoft 365용</vt:lpwstr>
  </property>
  <property fmtid="{D5CDD505-2E9C-101B-9397-08002B2CF9AE}" pid="4" name="LastSaved">
    <vt:filetime>2022-02-10T00:00:00Z</vt:filetime>
  </property>
</Properties>
</file>